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 id="2147483777" r:id="rId5"/>
  </p:sldMasterIdLst>
  <p:notesMasterIdLst>
    <p:notesMasterId r:id="rId22"/>
  </p:notesMasterIdLst>
  <p:handoutMasterIdLst>
    <p:handoutMasterId r:id="rId23"/>
  </p:handoutMasterIdLst>
  <p:sldIdLst>
    <p:sldId id="602" r:id="rId6"/>
    <p:sldId id="515" r:id="rId7"/>
    <p:sldId id="434" r:id="rId8"/>
    <p:sldId id="344" r:id="rId9"/>
    <p:sldId id="599" r:id="rId10"/>
    <p:sldId id="601" r:id="rId11"/>
    <p:sldId id="600" r:id="rId12"/>
    <p:sldId id="592" r:id="rId13"/>
    <p:sldId id="518" r:id="rId14"/>
    <p:sldId id="569" r:id="rId15"/>
    <p:sldId id="573" r:id="rId16"/>
    <p:sldId id="603" r:id="rId17"/>
    <p:sldId id="442" r:id="rId18"/>
    <p:sldId id="557" r:id="rId19"/>
    <p:sldId id="448" r:id="rId20"/>
    <p:sldId id="500" r:id="rId21"/>
  </p:sldIdLst>
  <p:sldSz cx="12195175" cy="6858000"/>
  <p:notesSz cx="7010400" cy="92964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1022" userDrawn="1">
          <p15:clr>
            <a:srgbClr val="A4A3A4"/>
          </p15:clr>
        </p15:guide>
        <p15:guide id="3" orient="horz" pos="4004" userDrawn="1">
          <p15:clr>
            <a:srgbClr val="A4A3A4"/>
          </p15:clr>
        </p15:guide>
        <p15:guide id="4" pos="303" userDrawn="1">
          <p15:clr>
            <a:srgbClr val="A4A3A4"/>
          </p15:clr>
        </p15:guide>
        <p15:guide id="5" pos="7356" userDrawn="1">
          <p15:clr>
            <a:srgbClr val="A4A3A4"/>
          </p15:clr>
        </p15:guide>
        <p15:guide id="7" orient="horz" pos="30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ecko, Daniel" initials="CD" lastIdx="23" clrIdx="0"/>
  <p:cmAuthor id="2" name="Jan Musil" initials="JM" lastIdx="1" clrIdx="1"/>
  <p:cmAuthor id="3" name="Jan Musil" initials="JM [2]" lastIdx="1" clrIdx="2"/>
  <p:cmAuthor id="4" name="Jan Musil" initials="JM [3]" lastIdx="1" clrIdx="3"/>
  <p:cmAuthor id="5" name="Jan Musil" initials="JM [4]" lastIdx="1" clrIdx="4"/>
  <p:cmAuthor id="6" name="Jan Musil" initials="JM [5]" lastIdx="1" clrIdx="5"/>
  <p:cmAuthor id="7" name="Jan Musil" initials="JM [6]" lastIdx="1" clrIdx="6"/>
  <p:cmAuthor id="8" name="Jan Musil" initials="JM [7]" lastIdx="1" clrIdx="7"/>
  <p:cmAuthor id="9" name="Jan Musil" initials="JM [8]" lastIdx="1" clrIdx="8"/>
  <p:cmAuthor id="10" name="Jan Musil" initials="JM [9]" lastIdx="1" clrIdx="9"/>
  <p:cmAuthor id="11" name="Jan Musil" initials="JM [10]" lastIdx="1" clrIdx="10"/>
  <p:cmAuthor id="12" name="Jan Musil" initials="JM [11]" lastIdx="1" clrIdx="11"/>
  <p:cmAuthor id="13" name="Jan Musil" initials="JM [12]" lastIdx="1" clrIdx="12"/>
  <p:cmAuthor id="14" name="Jan Musil" initials="JM [13]" lastIdx="1" clrIdx="13"/>
  <p:cmAuthor id="15" name="Jan Musil" initials="JM [14]" lastIdx="1" clrIdx="14"/>
  <p:cmAuthor id="16" name="Bettuzzi, Lauren" initials="BL" lastIdx="9" clrIdx="15">
    <p:extLst>
      <p:ext uri="{19B8F6BF-5375-455C-9EA6-DF929625EA0E}">
        <p15:presenceInfo xmlns:p15="http://schemas.microsoft.com/office/powerpoint/2012/main" userId="S-1-5-21-74642-3284969411-2123768488-12189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FD3"/>
    <a:srgbClr val="999999"/>
    <a:srgbClr val="F2F2F2"/>
    <a:srgbClr val="FF0000"/>
    <a:srgbClr val="970A82"/>
    <a:srgbClr val="BB4A4E"/>
    <a:srgbClr val="D57A27"/>
    <a:srgbClr val="F0AB00"/>
    <a:srgbClr val="0F46A7"/>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BFF8FD-7091-4518-94E1-7D6EF16DE389}" v="11" dt="2022-08-02T20:36:17.444"/>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3" autoAdjust="0"/>
    <p:restoredTop sz="93792" autoAdjust="0"/>
  </p:normalViewPr>
  <p:slideViewPr>
    <p:cSldViewPr snapToGrid="0" showGuides="1">
      <p:cViewPr varScale="1">
        <p:scale>
          <a:sx n="119" d="100"/>
          <a:sy n="119" d="100"/>
        </p:scale>
        <p:origin x="96" y="348"/>
      </p:cViewPr>
      <p:guideLst>
        <p:guide pos="3841"/>
        <p:guide orient="horz" pos="1022"/>
        <p:guide orient="horz" pos="4004"/>
        <p:guide pos="303"/>
        <p:guide pos="7356"/>
        <p:guide orient="horz" pos="300"/>
      </p:guideLst>
    </p:cSldViewPr>
  </p:slideViewPr>
  <p:outlineViewPr>
    <p:cViewPr>
      <p:scale>
        <a:sx n="33" d="100"/>
        <a:sy n="33" d="100"/>
      </p:scale>
      <p:origin x="0" y="-6394"/>
    </p:cViewPr>
  </p:outlineViewPr>
  <p:notesTextViewPr>
    <p:cViewPr>
      <p:scale>
        <a:sx n="200" d="100"/>
        <a:sy n="200" d="100"/>
      </p:scale>
      <p:origin x="0" y="0"/>
    </p:cViewPr>
  </p:notesTextViewPr>
  <p:sorterViewPr>
    <p:cViewPr varScale="1">
      <p:scale>
        <a:sx n="100" d="100"/>
        <a:sy n="100" d="100"/>
      </p:scale>
      <p:origin x="0" y="0"/>
    </p:cViewPr>
  </p:sorterViewPr>
  <p:notesViewPr>
    <p:cSldViewPr snapToGrid="0" showGuides="1">
      <p:cViewPr varScale="1">
        <p:scale>
          <a:sx n="92" d="100"/>
          <a:sy n="92" d="100"/>
        </p:scale>
        <p:origin x="404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86280" y="8829967"/>
            <a:ext cx="3037840" cy="464820"/>
          </a:xfrm>
          <a:prstGeom prst="rect">
            <a:avLst/>
          </a:prstGeom>
        </p:spPr>
        <p:txBody>
          <a:bodyPr vert="horz" lIns="93177" tIns="46589" rIns="93177" bIns="46589" rtlCol="0" anchor="b"/>
          <a:lstStyle>
            <a:lvl1pPr algn="r">
              <a:defRPr sz="1200"/>
            </a:lvl1pPr>
          </a:lstStyle>
          <a:p>
            <a:pPr algn="ctr"/>
            <a:fld id="{47855BD9-AF71-426C-9B9B-B0E52B88852E}" type="slidenum">
              <a:rPr lang="de-DE" sz="100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74675" y="622300"/>
            <a:ext cx="5861050" cy="3295650"/>
          </a:xfrm>
          <a:prstGeom prst="rect">
            <a:avLst/>
          </a:prstGeom>
          <a:noFill/>
          <a:ln w="12700">
            <a:solidFill>
              <a:prstClr val="black"/>
            </a:solidFill>
          </a:ln>
        </p:spPr>
        <p:txBody>
          <a:bodyPr vert="horz" lIns="93177" tIns="46589" rIns="93177" bIns="46589" rtlCol="0" anchor="ctr"/>
          <a:lstStyle/>
          <a:p>
            <a:endParaRPr lang="de-DE" dirty="0"/>
          </a:p>
        </p:txBody>
      </p:sp>
      <p:sp>
        <p:nvSpPr>
          <p:cNvPr id="5" name="Notes Placeholder 4"/>
          <p:cNvSpPr>
            <a:spLocks noGrp="1"/>
          </p:cNvSpPr>
          <p:nvPr>
            <p:ph type="body" sz="quarter" idx="3"/>
          </p:nvPr>
        </p:nvSpPr>
        <p:spPr>
          <a:xfrm>
            <a:off x="561200" y="4188832"/>
            <a:ext cx="5888000" cy="463961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3023235" y="9084651"/>
            <a:ext cx="963931" cy="208781"/>
          </a:xfrm>
          <a:prstGeom prst="rect">
            <a:avLst/>
          </a:prstGeom>
        </p:spPr>
        <p:txBody>
          <a:bodyPr vert="horz" lIns="93177" tIns="46589" rIns="93177" bIns="46589"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4</a:t>
            </a:fld>
            <a:endParaRPr lang="de-DE" dirty="0"/>
          </a:p>
        </p:txBody>
      </p:sp>
      <p:sp>
        <p:nvSpPr>
          <p:cNvPr id="9" name="Slide Image Placeholder 8"/>
          <p:cNvSpPr>
            <a:spLocks noGrp="1" noRot="1" noChangeAspect="1"/>
          </p:cNvSpPr>
          <p:nvPr>
            <p:ph type="sldImg"/>
          </p:nvPr>
        </p:nvSpPr>
        <p:spPr>
          <a:xfrm>
            <a:off x="574675" y="622300"/>
            <a:ext cx="5861050" cy="3295650"/>
          </a:xfrm>
        </p:spPr>
      </p:sp>
      <p:sp>
        <p:nvSpPr>
          <p:cNvPr id="10" name="Notes Placeholder 9"/>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979621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6</a:t>
            </a:fld>
            <a:endParaRPr kumimoji="0" lang="de-DE"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35846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11</a:t>
            </a:fld>
            <a:endParaRPr kumimoji="0" lang="de-DE"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546803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global.sap.com/corporate-en/legal/copyright/index.epx" TargetMode="Externa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www.sap.com/corporate-de/legal/copyright/index.epx"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hyperlink" Target="http://global.sap.com/corporate-en/legal/copyright/index.epx" TargetMode="External"/><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hyperlink" Target="http://www.sap.com/corporate-de/legal/copyright/index.epx" TargetMode="Externa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p:spTree>
      <p:nvGrpSpPr>
        <p:cNvPr id="1" name=""/>
        <p:cNvGrpSpPr/>
        <p:nvPr/>
      </p:nvGrpSpPr>
      <p:grpSpPr>
        <a:xfrm>
          <a:off x="0" y="0"/>
          <a:ext cx="0" cy="0"/>
          <a:chOff x="0" y="0"/>
          <a:chExt cx="0" cy="0"/>
        </a:xfrm>
      </p:grpSpPr>
      <p:sp>
        <p:nvSpPr>
          <p:cNvPr id="5" name="Cover Image Placeholder"/>
          <p:cNvSpPr>
            <a:spLocks noGrp="1"/>
          </p:cNvSpPr>
          <p:nvPr>
            <p:ph type="pic" sz="quarter" idx="12" hasCustomPrompt="1"/>
          </p:nvPr>
        </p:nvSpPr>
        <p:spPr>
          <a:xfrm>
            <a:off x="1" y="0"/>
            <a:ext cx="12195175" cy="3430006"/>
          </a:xfrm>
          <a:solidFill>
            <a:schemeClr val="tx2">
              <a:alpha val="70000"/>
            </a:schemeClr>
          </a:solidFill>
        </p:spPr>
        <p:txBody>
          <a:bodyPr tIns="504000"/>
          <a:lstStyle>
            <a:lvl1pPr algn="ctr">
              <a:defRPr sz="1600">
                <a:solidFill>
                  <a:schemeClr val="tx1"/>
                </a:solidFill>
              </a:defRPr>
            </a:lvl1pPr>
          </a:lstStyle>
          <a:p>
            <a:r>
              <a:rPr lang="en-US" dirty="0"/>
              <a:t>Click to insert title image</a:t>
            </a:r>
          </a:p>
        </p:txBody>
      </p:sp>
      <p:grpSp>
        <p:nvGrpSpPr>
          <p:cNvPr id="2" name="Group 1"/>
          <p:cNvGrpSpPr/>
          <p:nvPr userDrawn="1"/>
        </p:nvGrpSpPr>
        <p:grpSpPr>
          <a:xfrm>
            <a:off x="9171173" y="0"/>
            <a:ext cx="3024002" cy="3430006"/>
            <a:chOff x="9171173" y="0"/>
            <a:chExt cx="3024002" cy="3430006"/>
          </a:xfrm>
        </p:grpSpPr>
        <p:sp>
          <p:nvSpPr>
            <p:cNvPr id="17" name="Rectangle 16"/>
            <p:cNvSpPr/>
            <p:nvPr userDrawn="1"/>
          </p:nvSpPr>
          <p:spPr bwMode="gray">
            <a:xfrm>
              <a:off x="11187175" y="0"/>
              <a:ext cx="1008000" cy="3430006"/>
            </a:xfrm>
            <a:prstGeom prst="rect">
              <a:avLst/>
            </a:prstGeom>
            <a:solidFill>
              <a:schemeClr val="accent1"/>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8" name="Rectangle 17"/>
            <p:cNvSpPr/>
            <p:nvPr userDrawn="1"/>
          </p:nvSpPr>
          <p:spPr bwMode="gray">
            <a:xfrm>
              <a:off x="10179174" y="0"/>
              <a:ext cx="1008000" cy="3430006"/>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2" name="Rectangle 21"/>
            <p:cNvSpPr/>
            <p:nvPr userDrawn="1"/>
          </p:nvSpPr>
          <p:spPr bwMode="gray">
            <a:xfrm>
              <a:off x="9171173" y="0"/>
              <a:ext cx="1008000" cy="3430006"/>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grpSp>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dirty="0"/>
              <a:t>CUSTOMER</a:t>
            </a:r>
          </a:p>
        </p:txBody>
      </p:sp>
      <p:sp>
        <p:nvSpPr>
          <p:cNvPr id="19" name="Speaker"/>
          <p:cNvSpPr>
            <a:spLocks noGrp="1"/>
          </p:cNvSpPr>
          <p:nvPr userDrawn="1">
            <p:ph type="subTitle" idx="1" hasCustomPrompt="1"/>
          </p:nvPr>
        </p:nvSpPr>
        <p:spPr bwMode="gray">
          <a:xfrm>
            <a:off x="288000" y="5130489"/>
            <a:ext cx="109008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2017</a:t>
            </a:r>
          </a:p>
        </p:txBody>
      </p:sp>
      <p:sp>
        <p:nvSpPr>
          <p:cNvPr id="20" name="Presentation Title"/>
          <p:cNvSpPr>
            <a:spLocks noGrp="1"/>
          </p:cNvSpPr>
          <p:nvPr userDrawn="1">
            <p:ph type="body" sz="quarter" idx="14" hasCustomPrompt="1"/>
          </p:nvPr>
        </p:nvSpPr>
        <p:spPr>
          <a:xfrm>
            <a:off x="288000" y="4024430"/>
            <a:ext cx="10899174" cy="997196"/>
          </a:xfrm>
        </p:spPr>
        <p:txBody>
          <a:bodyPr wrap="square">
            <a:spAutoFit/>
          </a:bodyPr>
          <a:lstStyle>
            <a:lvl1pPr>
              <a:lnSpc>
                <a:spcPct val="90000"/>
              </a:lnSpc>
              <a:spcBef>
                <a:spcPts val="0"/>
              </a:spcBef>
              <a:defRPr sz="3600" b="1" baseline="0"/>
            </a:lvl1pPr>
          </a:lstStyle>
          <a:p>
            <a:pPr lvl="0"/>
            <a:r>
              <a:rPr lang="en-US" dirty="0"/>
              <a:t>Presentation Title </a:t>
            </a:r>
            <a:br>
              <a:rPr lang="en-US" dirty="0"/>
            </a:br>
            <a:r>
              <a:rPr lang="en-US" dirty="0"/>
              <a:t>Goes Here and Here.</a:t>
            </a:r>
          </a:p>
        </p:txBody>
      </p:sp>
      <p:pic>
        <p:nvPicPr>
          <p:cNvPr id="7" name="Picture 6">
            <a:extLst>
              <a:ext uri="{FF2B5EF4-FFF2-40B4-BE49-F238E27FC236}">
                <a16:creationId xmlns:a16="http://schemas.microsoft.com/office/drawing/2014/main" id="{0FD8783E-4B04-4B0B-8B0C-98F54F7313E0}"/>
              </a:ext>
            </a:extLst>
          </p:cNvPr>
          <p:cNvPicPr>
            <a:picLocks noChangeAspect="1"/>
          </p:cNvPicPr>
          <p:nvPr userDrawn="1"/>
        </p:nvPicPr>
        <p:blipFill>
          <a:blip r:embed="rId2"/>
          <a:stretch>
            <a:fillRect/>
          </a:stretch>
        </p:blipFill>
        <p:spPr>
          <a:xfrm>
            <a:off x="288000" y="6152476"/>
            <a:ext cx="878009" cy="434663"/>
          </a:xfrm>
          <a:prstGeom prst="rect">
            <a:avLst/>
          </a:prstGeom>
        </p:spPr>
      </p:pic>
    </p:spTree>
    <p:extLst>
      <p:ext uri="{BB962C8B-B14F-4D97-AF65-F5344CB8AC3E}">
        <p14:creationId xmlns:p14="http://schemas.microsoft.com/office/powerpoint/2010/main" val="245271761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504000" y="1620000"/>
            <a:ext cx="5328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 column 1"/>
          <p:cNvSpPr>
            <a:spLocks noGrp="1"/>
          </p:cNvSpPr>
          <p:nvPr>
            <p:ph type="body" sz="quarter" idx="11" hasCustomPrompt="1"/>
          </p:nvPr>
        </p:nvSpPr>
        <p:spPr>
          <a:xfrm>
            <a:off x="6362477" y="1620000"/>
            <a:ext cx="5328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
        <p:nvSpPr>
          <p:cNvPr id="3" name="Text placeholder - column 2"/>
          <p:cNvSpPr>
            <a:spLocks noGrp="1"/>
          </p:cNvSpPr>
          <p:nvPr>
            <p:ph type="body" sz="quarter" idx="10" hasCustomPrompt="1"/>
          </p:nvPr>
        </p:nvSpPr>
        <p:spPr>
          <a:xfrm>
            <a:off x="504000" y="4770000"/>
            <a:ext cx="5328000" cy="1080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5328000" cy="2631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6362477" y="4770000"/>
            <a:ext cx="5328000" cy="1080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6362477" y="1620000"/>
            <a:ext cx="5328000" cy="2631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2504941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
        <p:nvSpPr>
          <p:cNvPr id="3" name="Text placeholder - column 2"/>
          <p:cNvSpPr>
            <a:spLocks noGrp="1"/>
          </p:cNvSpPr>
          <p:nvPr>
            <p:ph type="body" sz="quarter" idx="10" hasCustomPrompt="1"/>
          </p:nvPr>
        </p:nvSpPr>
        <p:spPr>
          <a:xfrm>
            <a:off x="504000" y="4354921"/>
            <a:ext cx="3391200" cy="1495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3391200" cy="2232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8299277" y="4354921"/>
            <a:ext cx="3391200" cy="1495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8299277" y="1620000"/>
            <a:ext cx="3391200" cy="2232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9" name="Text placeholder - column 2"/>
          <p:cNvSpPr>
            <a:spLocks noGrp="1"/>
          </p:cNvSpPr>
          <p:nvPr>
            <p:ph type="body" sz="quarter" idx="15" hasCustomPrompt="1"/>
          </p:nvPr>
        </p:nvSpPr>
        <p:spPr>
          <a:xfrm>
            <a:off x="4401639" y="4354921"/>
            <a:ext cx="3391200" cy="1495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4401639" y="1620000"/>
            <a:ext cx="3391200" cy="2232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727667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
        <p:nvSpPr>
          <p:cNvPr id="3" name="Text placeholder - column 2"/>
          <p:cNvSpPr>
            <a:spLocks noGrp="1"/>
          </p:cNvSpPr>
          <p:nvPr>
            <p:ph type="body" sz="quarter" idx="10" hasCustomPrompt="1"/>
          </p:nvPr>
        </p:nvSpPr>
        <p:spPr>
          <a:xfrm>
            <a:off x="504000" y="3878220"/>
            <a:ext cx="2415600" cy="1971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9274877" y="3878221"/>
            <a:ext cx="2415600" cy="1971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9" name="Text placeholder - column 2"/>
          <p:cNvSpPr>
            <a:spLocks noGrp="1"/>
          </p:cNvSpPr>
          <p:nvPr>
            <p:ph type="body" sz="quarter" idx="15" hasCustomPrompt="1"/>
          </p:nvPr>
        </p:nvSpPr>
        <p:spPr>
          <a:xfrm>
            <a:off x="3427626" y="3878221"/>
            <a:ext cx="2415600" cy="1971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3" name="Text placeholder - column 2"/>
          <p:cNvSpPr>
            <a:spLocks noGrp="1"/>
          </p:cNvSpPr>
          <p:nvPr>
            <p:ph type="body" sz="quarter" idx="17" hasCustomPrompt="1"/>
          </p:nvPr>
        </p:nvSpPr>
        <p:spPr>
          <a:xfrm>
            <a:off x="6351252" y="3878221"/>
            <a:ext cx="2415600" cy="1971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2680594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solidFill>
                  <a:schemeClr val="tx1"/>
                </a:solidFill>
              </a:defRPr>
            </a:lvl1pPr>
            <a:lvl2pPr marL="395921" indent="0">
              <a:buNone/>
              <a:defRPr sz="1200">
                <a:solidFill>
                  <a:schemeClr val="tx1"/>
                </a:solidFill>
              </a:defRPr>
            </a:lvl2pPr>
          </a:lstStyle>
          <a:p>
            <a:pPr lvl="0"/>
            <a:r>
              <a:rPr lang="en-US" noProof="0" dirty="0"/>
              <a:t>“Quote goes here </a:t>
            </a:r>
            <a:br>
              <a:rPr lang="en-US" noProof="0" dirty="0"/>
            </a:br>
            <a:r>
              <a:rPr lang="en-US" noProof="0" dirty="0"/>
              <a:t>and here.”</a:t>
            </a:r>
          </a:p>
          <a:p>
            <a:pPr lvl="1"/>
            <a:r>
              <a:rPr lang="en-US" noProof="0" dirty="0"/>
              <a:t>Source</a:t>
            </a:r>
          </a:p>
        </p:txBody>
      </p:sp>
      <p:sp>
        <p:nvSpPr>
          <p:cNvPr id="2" name="Title 1"/>
          <p:cNvSpPr>
            <a:spLocks noGrp="1"/>
          </p:cNvSpPr>
          <p:nvPr>
            <p:ph type="title" hasCustomPrompt="1"/>
          </p:nvPr>
        </p:nvSpPr>
        <p:spPr/>
        <p:txBody>
          <a:bodyPr/>
          <a:lstStyle>
            <a:lvl1pPr>
              <a:defRPr>
                <a:solidFill>
                  <a:schemeClr val="tx1"/>
                </a:solidFill>
              </a:defRPr>
            </a:lvl1pPr>
          </a:lstStyle>
          <a:p>
            <a:r>
              <a:rPr lang="en-US" noProof="0" dirty="0"/>
              <a:t>Insert page title (sentence case)</a:t>
            </a:r>
            <a:endParaRPr lang="en-US" dirty="0"/>
          </a:p>
        </p:txBody>
      </p:sp>
    </p:spTree>
    <p:extLst>
      <p:ext uri="{BB962C8B-B14F-4D97-AF65-F5344CB8AC3E}">
        <p14:creationId xmlns:p14="http://schemas.microsoft.com/office/powerpoint/2010/main" val="932785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image 1">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8127175" y="252000"/>
            <a:ext cx="4068000" cy="6606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6"/>
          <p:cNvSpPr>
            <a:spLocks noGrp="1"/>
          </p:cNvSpPr>
          <p:nvPr>
            <p:ph type="body" sz="quarter" idx="11" hasCustomPrompt="1"/>
          </p:nvPr>
        </p:nvSpPr>
        <p:spPr bwMode="gray">
          <a:xfrm>
            <a:off x="503999" y="1620000"/>
            <a:ext cx="7092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2"/>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ext with image 2">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6111175" y="252000"/>
            <a:ext cx="6084000" cy="6606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6"/>
          <p:cNvSpPr>
            <a:spLocks noGrp="1"/>
          </p:cNvSpPr>
          <p:nvPr>
            <p:ph type="body" sz="quarter" idx="11" hasCustomPrompt="1"/>
          </p:nvPr>
        </p:nvSpPr>
        <p:spPr bwMode="gray">
          <a:xfrm>
            <a:off x="503999" y="1620000"/>
            <a:ext cx="5112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1"/>
          <p:cNvSpPr>
            <a:spLocks noGrp="1"/>
          </p:cNvSpPr>
          <p:nvPr>
            <p:ph type="title" hasCustomPrompt="1"/>
          </p:nvPr>
        </p:nvSpPr>
        <p:spPr>
          <a:xfrm>
            <a:off x="504001"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52787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with motion band">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1" y="252000"/>
            <a:ext cx="12195175" cy="6606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19010498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1" y="0"/>
            <a:ext cx="12195175"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 illustration scene art">
    <p:spTree>
      <p:nvGrpSpPr>
        <p:cNvPr id="1" name=""/>
        <p:cNvGrpSpPr/>
        <p:nvPr/>
      </p:nvGrpSpPr>
      <p:grpSpPr>
        <a:xfrm>
          <a:off x="0" y="0"/>
          <a:ext cx="0" cy="0"/>
          <a:chOff x="0" y="0"/>
          <a:chExt cx="0" cy="0"/>
        </a:xfrm>
      </p:grpSpPr>
      <p:sp>
        <p:nvSpPr>
          <p:cNvPr id="5" name="Cover Image Placeholder"/>
          <p:cNvSpPr>
            <a:spLocks noGrp="1"/>
          </p:cNvSpPr>
          <p:nvPr>
            <p:ph type="pic" sz="quarter" idx="12" hasCustomPrompt="1"/>
          </p:nvPr>
        </p:nvSpPr>
        <p:spPr>
          <a:xfrm>
            <a:off x="1" y="0"/>
            <a:ext cx="12195175" cy="3430006"/>
          </a:xfrm>
          <a:noFill/>
        </p:spPr>
        <p:txBody>
          <a:bodyPr tIns="504000"/>
          <a:lstStyle>
            <a:lvl1pPr algn="ctr">
              <a:defRPr sz="1600">
                <a:solidFill>
                  <a:schemeClr val="tx1"/>
                </a:solidFill>
              </a:defRPr>
            </a:lvl1pPr>
          </a:lstStyle>
          <a:p>
            <a:r>
              <a:rPr lang="en-US" dirty="0"/>
              <a:t>Click to insert illustration</a:t>
            </a:r>
          </a:p>
        </p:txBody>
      </p:sp>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dirty="0"/>
              <a:t>CUSTOMER</a:t>
            </a:r>
          </a:p>
        </p:txBody>
      </p:sp>
      <p:sp>
        <p:nvSpPr>
          <p:cNvPr id="19" name="Speaker"/>
          <p:cNvSpPr>
            <a:spLocks noGrp="1"/>
          </p:cNvSpPr>
          <p:nvPr userDrawn="1">
            <p:ph type="subTitle" idx="1" hasCustomPrompt="1"/>
          </p:nvPr>
        </p:nvSpPr>
        <p:spPr bwMode="gray">
          <a:xfrm>
            <a:off x="288000" y="5130489"/>
            <a:ext cx="109008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2017</a:t>
            </a:r>
          </a:p>
        </p:txBody>
      </p:sp>
      <p:sp>
        <p:nvSpPr>
          <p:cNvPr id="20" name="Presentation Title"/>
          <p:cNvSpPr>
            <a:spLocks noGrp="1"/>
          </p:cNvSpPr>
          <p:nvPr userDrawn="1">
            <p:ph type="body" sz="quarter" idx="14" hasCustomPrompt="1"/>
          </p:nvPr>
        </p:nvSpPr>
        <p:spPr>
          <a:xfrm>
            <a:off x="288000" y="4024430"/>
            <a:ext cx="10899174" cy="997196"/>
          </a:xfrm>
        </p:spPr>
        <p:txBody>
          <a:bodyPr wrap="square">
            <a:spAutoFit/>
          </a:bodyPr>
          <a:lstStyle>
            <a:lvl1pPr>
              <a:lnSpc>
                <a:spcPct val="90000"/>
              </a:lnSpc>
              <a:spcBef>
                <a:spcPts val="0"/>
              </a:spcBef>
              <a:defRPr sz="3600" b="1" baseline="0"/>
            </a:lvl1pPr>
          </a:lstStyle>
          <a:p>
            <a:pPr lvl="0"/>
            <a:r>
              <a:rPr lang="en-US" dirty="0"/>
              <a:t>Presentation Title </a:t>
            </a:r>
            <a:br>
              <a:rPr lang="en-US" dirty="0"/>
            </a:br>
            <a:r>
              <a:rPr lang="en-US" dirty="0"/>
              <a:t>Goes Here and Here.</a:t>
            </a:r>
          </a:p>
        </p:txBody>
      </p:sp>
      <p:pic>
        <p:nvPicPr>
          <p:cNvPr id="7" name="Picture 6">
            <a:extLst>
              <a:ext uri="{FF2B5EF4-FFF2-40B4-BE49-F238E27FC236}">
                <a16:creationId xmlns:a16="http://schemas.microsoft.com/office/drawing/2014/main" id="{F7518BBE-EE14-493A-9D73-82B326C47DC6}"/>
              </a:ext>
            </a:extLst>
          </p:cNvPr>
          <p:cNvPicPr>
            <a:picLocks noChangeAspect="1"/>
          </p:cNvPicPr>
          <p:nvPr userDrawn="1"/>
        </p:nvPicPr>
        <p:blipFill>
          <a:blip r:embed="rId2"/>
          <a:stretch>
            <a:fillRect/>
          </a:stretch>
        </p:blipFill>
        <p:spPr>
          <a:xfrm>
            <a:off x="288000" y="6152476"/>
            <a:ext cx="878009" cy="434663"/>
          </a:xfrm>
          <a:prstGeom prst="rect">
            <a:avLst/>
          </a:prstGeom>
        </p:spPr>
      </p:pic>
    </p:spTree>
    <p:extLst>
      <p:ext uri="{BB962C8B-B14F-4D97-AF65-F5344CB8AC3E}">
        <p14:creationId xmlns:p14="http://schemas.microsoft.com/office/powerpoint/2010/main" val="134484936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bwMode="gray">
          <a:xfrm>
            <a:off x="6362477" y="1601628"/>
            <a:ext cx="5328000" cy="4230000"/>
          </a:xfrm>
          <a:solidFill>
            <a:schemeClr val="tx2">
              <a:alpha val="70000"/>
            </a:schemeClr>
          </a:solid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3"/>
          <p:cNvSpPr>
            <a:spLocks noGrp="1"/>
          </p:cNvSpPr>
          <p:nvPr>
            <p:ph type="body" sz="quarter" idx="10" hasCustomPrompt="1"/>
          </p:nvPr>
        </p:nvSpPr>
        <p:spPr>
          <a:xfrm>
            <a:off x="504000" y="1620000"/>
            <a:ext cx="5328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04000" y="1620000"/>
            <a:ext cx="11185200" cy="4230000"/>
          </a:xfrm>
          <a:solidFill>
            <a:schemeClr val="tx2">
              <a:alpha val="70000"/>
            </a:schemeClr>
          </a:solidFill>
        </p:spPr>
        <p:txBody>
          <a:bodyPr tIns="1368000"/>
          <a:lstStyle>
            <a:lvl1pPr algn="ctr">
              <a:defRPr sz="1400" b="0"/>
            </a:lvl1pPr>
          </a:lstStyle>
          <a:p>
            <a:pPr lvl="0"/>
            <a:r>
              <a:rPr lang="en-US" dirty="0"/>
              <a:t>Click to add content</a:t>
            </a:r>
          </a:p>
        </p:txBody>
      </p:sp>
      <p:sp>
        <p:nvSpPr>
          <p:cNvPr id="2" name="Title 1"/>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with motion band">
    <p:spTree>
      <p:nvGrpSpPr>
        <p:cNvPr id="1" name=""/>
        <p:cNvGrpSpPr/>
        <p:nvPr/>
      </p:nvGrpSpPr>
      <p:grpSpPr>
        <a:xfrm>
          <a:off x="0" y="0"/>
          <a:ext cx="0" cy="0"/>
          <a:chOff x="0" y="0"/>
          <a:chExt cx="0" cy="0"/>
        </a:xfrm>
      </p:grpSpPr>
      <p:sp>
        <p:nvSpPr>
          <p:cNvPr id="7" name="Rectangle 6"/>
          <p:cNvSpPr/>
          <p:nvPr userDrawn="1"/>
        </p:nvSpPr>
        <p:spPr bwMode="gray">
          <a:xfrm>
            <a:off x="236220" y="1142735"/>
            <a:ext cx="11795760" cy="220929"/>
          </a:xfrm>
          <a:prstGeom prst="rect">
            <a:avLst/>
          </a:prstGeom>
          <a:solidFill>
            <a:schemeClr val="bg1"/>
          </a:solidFill>
          <a:ln w="6350" algn="ctr">
            <a:noFill/>
            <a:miter lim="800000"/>
            <a:headEnd/>
            <a:tailEnd/>
          </a:ln>
        </p:spPr>
        <p:txBody>
          <a:bodyPr lIns="89979" tIns="71983" rIns="89979" bIns="71983"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3792483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504000" y="2905487"/>
            <a:ext cx="5328000"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4000" y="1467009"/>
            <a:ext cx="5328000"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000" y="5994000"/>
            <a:ext cx="1578462" cy="360000"/>
          </a:xfrm>
          <a:prstGeom prst="rect">
            <a:avLst/>
          </a:prstGeom>
        </p:spPr>
      </p:pic>
    </p:spTree>
    <p:extLst>
      <p:ext uri="{BB962C8B-B14F-4D97-AF65-F5344CB8AC3E}">
        <p14:creationId xmlns:p14="http://schemas.microsoft.com/office/powerpoint/2010/main" val="781090314"/>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sp>
        <p:nvSpPr>
          <p:cNvPr id="4" name="TextBox 3"/>
          <p:cNvSpPr txBox="1"/>
          <p:nvPr/>
        </p:nvSpPr>
        <p:spPr bwMode="gray">
          <a:xfrm>
            <a:off x="503999" y="1620000"/>
            <a:ext cx="11185200" cy="3153980"/>
          </a:xfrm>
          <a:prstGeom prst="rect">
            <a:avLst/>
          </a:prstGeom>
          <a:noFill/>
        </p:spPr>
        <p:txBody>
          <a:bodyPr wrap="square" lIns="0" tIns="0" rIns="0" bIns="0" rtlCol="0">
            <a:spAutoFit/>
          </a:bodyPr>
          <a:lstStyle/>
          <a:p>
            <a:pPr>
              <a:spcBef>
                <a:spcPts val="1200"/>
              </a:spcBef>
            </a:pPr>
            <a:r>
              <a:rPr lang="en-US" sz="11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1200"/>
              </a:spcBef>
            </a:pPr>
            <a:r>
              <a:rPr lang="en-US" sz="11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of other software vendors. National product specifications may vary.</a:t>
            </a:r>
          </a:p>
          <a:p>
            <a:pPr>
              <a:spcBef>
                <a:spcPts val="1200"/>
              </a:spcBef>
            </a:pPr>
            <a:r>
              <a:rPr lang="en-US" sz="11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set forth in the express warranty statements accompanying such products and services, if any. Nothing herein should be construed as constituting an additional warranty. </a:t>
            </a:r>
          </a:p>
          <a:p>
            <a:pPr>
              <a:spcBef>
                <a:spcPts val="1200"/>
              </a:spcBef>
            </a:pPr>
            <a:r>
              <a:rPr lang="en-US" sz="11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1200"/>
              </a:spcBef>
            </a:pPr>
            <a:r>
              <a:rPr lang="en-US" sz="11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in Germany and other countries. All other product and service names mentioned are the trademarks of their respective companies.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See </a:t>
            </a:r>
            <a:r>
              <a:rPr lang="en-US" sz="1100" kern="1200" dirty="0">
                <a:solidFill>
                  <a:schemeClr val="tx2"/>
                </a:solidFill>
                <a:latin typeface="Arial"/>
                <a:ea typeface="Arial Unicode MS" panose="020B0604020202020204" pitchFamily="34" charset="-128"/>
                <a:cs typeface="+mn-cs"/>
                <a:hlinkClick r:id="rId2"/>
              </a:rPr>
              <a:t>http://global.sap.com/corporate-en/legal/copyright/index.epx</a:t>
            </a:r>
            <a:r>
              <a:rPr lang="en-US" sz="1100" kern="1200" dirty="0">
                <a:solidFill>
                  <a:schemeClr val="tx2"/>
                </a:solidFill>
                <a:latin typeface="Arial"/>
                <a:ea typeface="Arial Unicode MS" panose="020B0604020202020204" pitchFamily="34" charset="-128"/>
                <a:cs typeface="+mn-cs"/>
              </a:rPr>
              <a:t> </a:t>
            </a:r>
            <a:r>
              <a:rPr lang="en-US" sz="1100" kern="1200" dirty="0">
                <a:solidFill>
                  <a:schemeClr val="tx1"/>
                </a:solidFill>
                <a:latin typeface="Arial"/>
                <a:ea typeface="Arial Unicode MS" panose="020B0604020202020204" pitchFamily="34" charset="-128"/>
                <a:cs typeface="+mn-cs"/>
              </a:rPr>
              <a:t>for additional trademark information and notices.</a:t>
            </a:r>
          </a:p>
        </p:txBody>
      </p:sp>
      <p:sp>
        <p:nvSpPr>
          <p:cNvPr id="5" name="TextBox 4"/>
          <p:cNvSpPr txBox="1"/>
          <p:nvPr userDrawn="1"/>
        </p:nvSpPr>
        <p:spPr bwMode="gray">
          <a:xfrm>
            <a:off x="504000" y="719834"/>
            <a:ext cx="9540674" cy="369246"/>
          </a:xfrm>
          <a:prstGeom prst="rect">
            <a:avLst/>
          </a:prstGeom>
        </p:spPr>
        <p:txBody>
          <a:bodyPr vert="horz" wrap="square" lIns="0" tIns="0" rIns="0" bIns="0" rtlCol="0" anchor="t" anchorCtr="0">
            <a:spAutoFit/>
          </a:bodyPr>
          <a:lstStyle>
            <a:lvl1pPr>
              <a:spcBef>
                <a:spcPct val="0"/>
              </a:spcBef>
              <a:buNone/>
              <a:defRPr sz="2400" b="1" baseline="0">
                <a:latin typeface="+mj-lt"/>
                <a:ea typeface="+mj-ea"/>
                <a:cs typeface="+mj-cs"/>
              </a:defRPr>
            </a:lvl1pPr>
          </a:lstStyle>
          <a:p>
            <a:pPr lvl="0"/>
            <a:r>
              <a:rPr lang="en-US" sz="2400" b="0" noProof="0" dirty="0"/>
              <a:t>© 2022 SAP SE or an SAP affiliate company. All rights reserved.</a:t>
            </a:r>
          </a:p>
        </p:txBody>
      </p:sp>
      <p:grpSp>
        <p:nvGrpSpPr>
          <p:cNvPr id="16" name="Group 15"/>
          <p:cNvGrpSpPr/>
          <p:nvPr userDrawn="1"/>
        </p:nvGrpSpPr>
        <p:grpSpPr>
          <a:xfrm>
            <a:off x="0" y="0"/>
            <a:ext cx="12196800" cy="251942"/>
            <a:chOff x="0" y="0"/>
            <a:chExt cx="12196800" cy="251942"/>
          </a:xfrm>
        </p:grpSpPr>
        <p:sp>
          <p:nvSpPr>
            <p:cNvPr id="17" name="Rectangle 16"/>
            <p:cNvSpPr/>
            <p:nvPr userDrawn="1"/>
          </p:nvSpPr>
          <p:spPr bwMode="gray">
            <a:xfrm>
              <a:off x="0" y="0"/>
              <a:ext cx="12196800" cy="251942"/>
            </a:xfrm>
            <a:prstGeom prst="rect">
              <a:avLst/>
            </a:prstGeom>
            <a:solidFill>
              <a:srgbClr val="000000"/>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grpSp>
          <p:nvGrpSpPr>
            <p:cNvPr id="18" name="Secondary Motion Band"/>
            <p:cNvGrpSpPr/>
            <p:nvPr userDrawn="1"/>
          </p:nvGrpSpPr>
          <p:grpSpPr>
            <a:xfrm>
              <a:off x="10683752" y="0"/>
              <a:ext cx="1513048" cy="251942"/>
              <a:chOff x="10682127" y="0"/>
              <a:chExt cx="1513048" cy="252000"/>
            </a:xfrm>
          </p:grpSpPr>
          <p:sp>
            <p:nvSpPr>
              <p:cNvPr id="19" name="Rectangle 18"/>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0" name="Rectangle 19"/>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1" name="Rectangle 2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451925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pyright german">
    <p:spTree>
      <p:nvGrpSpPr>
        <p:cNvPr id="1" name=""/>
        <p:cNvGrpSpPr/>
        <p:nvPr/>
      </p:nvGrpSpPr>
      <p:grpSpPr>
        <a:xfrm>
          <a:off x="0" y="0"/>
          <a:ext cx="0" cy="0"/>
          <a:chOff x="0" y="0"/>
          <a:chExt cx="0" cy="0"/>
        </a:xfrm>
      </p:grpSpPr>
      <p:sp>
        <p:nvSpPr>
          <p:cNvPr id="4" name="TextBox 3"/>
          <p:cNvSpPr txBox="1"/>
          <p:nvPr userDrawn="1"/>
        </p:nvSpPr>
        <p:spPr bwMode="gray">
          <a:xfrm>
            <a:off x="504000" y="1620000"/>
            <a:ext cx="11185200" cy="3830931"/>
          </a:xfrm>
          <a:prstGeom prst="rect">
            <a:avLst/>
          </a:prstGeom>
          <a:noFill/>
        </p:spPr>
        <p:txBody>
          <a:bodyPr wrap="square" lIns="0" tIns="0" rIns="0" bIns="0" rtlCol="0">
            <a:spAutoFit/>
          </a:bodyPr>
          <a:lstStyle/>
          <a:p>
            <a:pPr>
              <a:spcBef>
                <a:spcPts val="1200"/>
              </a:spcBef>
            </a:pPr>
            <a:r>
              <a:rPr lang="de-DE" sz="11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1200"/>
              </a:spcBef>
            </a:pPr>
            <a:r>
              <a:rPr lang="de-DE" sz="11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1200"/>
              </a:spcBef>
            </a:pPr>
            <a:r>
              <a:rPr lang="de-DE" sz="11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a:t>
            </a:r>
            <a:br>
              <a:rPr lang="de-DE" sz="1100" kern="1200" noProof="0" dirty="0">
                <a:solidFill>
                  <a:schemeClr val="tx1"/>
                </a:solidFill>
                <a:effectLst/>
                <a:latin typeface="Arial"/>
                <a:ea typeface="+mn-ea"/>
                <a:cs typeface="+mn-cs"/>
              </a:rPr>
            </a:br>
            <a:r>
              <a:rPr lang="de-DE" sz="1100" kern="1200" noProof="0" dirty="0">
                <a:solidFill>
                  <a:schemeClr val="tx1"/>
                </a:solidFill>
                <a:effectLst/>
                <a:latin typeface="Arial"/>
                <a:ea typeface="+mn-ea"/>
                <a:cs typeface="+mn-cs"/>
              </a:rPr>
              <a:t>Die SAP SE oder ihre Konzernunternehmen übernehmen keinerlei Haftung oder Gewährleistung für Fehler oder Unvollständigkeiten in dieser Publikation. </a:t>
            </a:r>
            <a:br>
              <a:rPr lang="de-DE" sz="1100" kern="1200" noProof="0" dirty="0">
                <a:solidFill>
                  <a:schemeClr val="tx1"/>
                </a:solidFill>
                <a:effectLst/>
                <a:latin typeface="Arial"/>
                <a:ea typeface="+mn-ea"/>
                <a:cs typeface="+mn-cs"/>
              </a:rPr>
            </a:br>
            <a:r>
              <a:rPr lang="de-DE" sz="1100" kern="1200" noProof="0" dirty="0">
                <a:solidFill>
                  <a:schemeClr val="tx1"/>
                </a:solidFill>
                <a:effectLst/>
                <a:latin typeface="Arial"/>
                <a:ea typeface="+mn-ea"/>
                <a:cs typeface="+mn-cs"/>
              </a:rPr>
              <a:t>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de-DE" sz="11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1200"/>
              </a:spcBef>
            </a:pPr>
            <a:r>
              <a:rPr lang="de-DE" sz="11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a:t>
            </a:r>
            <a:br>
              <a:rPr lang="de-DE" sz="1100" kern="1200" noProof="0" dirty="0">
                <a:solidFill>
                  <a:schemeClr val="tx1"/>
                </a:solidFill>
                <a:effectLst/>
                <a:latin typeface="Arial"/>
                <a:ea typeface="+mn-ea"/>
                <a:cs typeface="+mn-cs"/>
              </a:rPr>
            </a:br>
            <a:r>
              <a:rPr lang="de-DE" sz="1100" kern="1200" noProof="0" dirty="0">
                <a:solidFill>
                  <a:schemeClr val="tx1"/>
                </a:solidFill>
                <a:effectLst/>
                <a:latin typeface="Arial"/>
                <a:ea typeface="+mn-ea"/>
                <a:cs typeface="+mn-cs"/>
              </a:rPr>
              <a:t>(oder von einem SAP-Konzernunternehmen) in Deutschland und verschiedenen anderen Ländern weltweit. Alle anderen Namen von Produkten und Dienstleistungen sind Marken der jeweiligen Firmen. </a:t>
            </a:r>
            <a:br>
              <a:rPr lang="de-DE" sz="1100" kern="1200" noProof="0" dirty="0">
                <a:solidFill>
                  <a:schemeClr val="tx1"/>
                </a:solidFill>
                <a:effectLst/>
                <a:latin typeface="Arial"/>
                <a:ea typeface="+mn-ea"/>
                <a:cs typeface="+mn-cs"/>
              </a:rPr>
            </a:br>
            <a:r>
              <a:rPr lang="de-DE" sz="1100" kern="1200" noProof="0" dirty="0">
                <a:solidFill>
                  <a:schemeClr val="tx1"/>
                </a:solidFill>
                <a:effectLst/>
                <a:latin typeface="Arial"/>
                <a:ea typeface="+mn-ea"/>
                <a:cs typeface="+mn-cs"/>
              </a:rPr>
              <a:t>Zusätzliche Informationen zur Marke und Vermerke finden Sie auf der Seite </a:t>
            </a:r>
            <a:r>
              <a:rPr lang="de-DE" sz="1100" kern="1200" noProof="0" dirty="0">
                <a:solidFill>
                  <a:schemeClr val="tx1"/>
                </a:solidFill>
                <a:effectLst/>
                <a:latin typeface="Arial"/>
                <a:ea typeface="+mn-ea"/>
                <a:cs typeface="+mn-cs"/>
                <a:hlinkClick r:id="rId2"/>
              </a:rPr>
              <a:t>http://www.sap.com/corporate-de/legal/copyright/index.epx</a:t>
            </a:r>
            <a:endParaRPr lang="de-DE" sz="1100" kern="1200" noProof="0" dirty="0">
              <a:solidFill>
                <a:schemeClr val="tx1"/>
              </a:solidFill>
              <a:effectLst/>
              <a:latin typeface="Arial"/>
              <a:ea typeface="+mn-ea"/>
              <a:cs typeface="+mn-cs"/>
            </a:endParaRPr>
          </a:p>
        </p:txBody>
      </p:sp>
      <p:sp>
        <p:nvSpPr>
          <p:cNvPr id="5" name="TextBox 4"/>
          <p:cNvSpPr txBox="1"/>
          <p:nvPr userDrawn="1"/>
        </p:nvSpPr>
        <p:spPr bwMode="gray">
          <a:xfrm>
            <a:off x="504000" y="719834"/>
            <a:ext cx="11185200" cy="369246"/>
          </a:xfrm>
          <a:prstGeom prst="rect">
            <a:avLst/>
          </a:prstGeom>
        </p:spPr>
        <p:txBody>
          <a:bodyPr vert="horz" wrap="square" lIns="0" tIns="0" rIns="0" bIns="0" rtlCol="0" anchor="t" anchorCtr="0">
            <a:spAutoFit/>
          </a:bodyPr>
          <a:lstStyle>
            <a:lvl1pPr>
              <a:spcBef>
                <a:spcPct val="0"/>
              </a:spcBef>
              <a:buNone/>
              <a:defRPr sz="2400" b="1" baseline="0">
                <a:latin typeface="+mj-lt"/>
                <a:ea typeface="+mj-ea"/>
                <a:cs typeface="+mj-cs"/>
              </a:defRPr>
            </a:lvl1pPr>
          </a:lstStyle>
          <a:p>
            <a:pPr lvl="0"/>
            <a:r>
              <a:rPr lang="en-US" sz="2400" b="0" noProof="0" dirty="0"/>
              <a:t>© </a:t>
            </a:r>
            <a:r>
              <a:rPr lang="de-DE" sz="2400" b="0" noProof="0" dirty="0"/>
              <a:t>2022 SAP SE oder ein SAP-Konzernunternehmen. Alle Rechte vorbehalten.</a:t>
            </a:r>
          </a:p>
        </p:txBody>
      </p:sp>
      <p:grpSp>
        <p:nvGrpSpPr>
          <p:cNvPr id="16" name="Group 15"/>
          <p:cNvGrpSpPr/>
          <p:nvPr userDrawn="1"/>
        </p:nvGrpSpPr>
        <p:grpSpPr>
          <a:xfrm>
            <a:off x="0" y="0"/>
            <a:ext cx="12196800" cy="251942"/>
            <a:chOff x="0" y="0"/>
            <a:chExt cx="12196800" cy="251942"/>
          </a:xfrm>
        </p:grpSpPr>
        <p:sp>
          <p:nvSpPr>
            <p:cNvPr id="17" name="Rectangle 16"/>
            <p:cNvSpPr/>
            <p:nvPr userDrawn="1"/>
          </p:nvSpPr>
          <p:spPr bwMode="gray">
            <a:xfrm>
              <a:off x="0" y="0"/>
              <a:ext cx="12196800" cy="251942"/>
            </a:xfrm>
            <a:prstGeom prst="rect">
              <a:avLst/>
            </a:prstGeom>
            <a:solidFill>
              <a:srgbClr val="000000"/>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grpSp>
          <p:nvGrpSpPr>
            <p:cNvPr id="18" name="Secondary Motion Band"/>
            <p:cNvGrpSpPr/>
            <p:nvPr userDrawn="1"/>
          </p:nvGrpSpPr>
          <p:grpSpPr>
            <a:xfrm>
              <a:off x="10683752" y="0"/>
              <a:ext cx="1513048" cy="251942"/>
              <a:chOff x="10682127" y="0"/>
              <a:chExt cx="1513048" cy="252000"/>
            </a:xfrm>
          </p:grpSpPr>
          <p:sp>
            <p:nvSpPr>
              <p:cNvPr id="19" name="Rectangle 18"/>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0" name="Rectangle 19"/>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1" name="Rectangle 2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19118627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with Image">
    <p:spTree>
      <p:nvGrpSpPr>
        <p:cNvPr id="1" name=""/>
        <p:cNvGrpSpPr/>
        <p:nvPr/>
      </p:nvGrpSpPr>
      <p:grpSpPr>
        <a:xfrm>
          <a:off x="0" y="0"/>
          <a:ext cx="0" cy="0"/>
          <a:chOff x="0" y="0"/>
          <a:chExt cx="0" cy="0"/>
        </a:xfrm>
      </p:grpSpPr>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dirty="0"/>
              <a:t>INTERNAL</a:t>
            </a:r>
          </a:p>
        </p:txBody>
      </p:sp>
      <p:sp>
        <p:nvSpPr>
          <p:cNvPr id="19" name="Speaker"/>
          <p:cNvSpPr>
            <a:spLocks noGrp="1"/>
          </p:cNvSpPr>
          <p:nvPr userDrawn="1">
            <p:ph type="subTitle" idx="1" hasCustomPrompt="1"/>
          </p:nvPr>
        </p:nvSpPr>
        <p:spPr bwMode="black">
          <a:xfrm>
            <a:off x="288000" y="5130489"/>
            <a:ext cx="1089917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3" name="Title"/>
          <p:cNvSpPr>
            <a:spLocks noGrp="1"/>
          </p:cNvSpPr>
          <p:nvPr>
            <p:ph type="title" hasCustomPrompt="1"/>
          </p:nvPr>
        </p:nvSpPr>
        <p:spPr>
          <a:xfrm>
            <a:off x="288000" y="4024430"/>
            <a:ext cx="10899174"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1188800" cy="3430006"/>
          </a:xfrm>
          <a:solidFill>
            <a:schemeClr val="tx2">
              <a:alpha val="70000"/>
            </a:schemeClr>
          </a:solidFill>
        </p:spPr>
        <p:txBody>
          <a:bodyPr tIns="504000"/>
          <a:lstStyle>
            <a:lvl1pPr algn="ctr">
              <a:defRPr sz="1600">
                <a:solidFill>
                  <a:schemeClr val="tx1"/>
                </a:solidFill>
              </a:defRPr>
            </a:lvl1pPr>
          </a:lstStyle>
          <a:p>
            <a:r>
              <a:rPr lang="en-US" dirty="0"/>
              <a:t>Click to insert title image</a:t>
            </a:r>
          </a:p>
        </p:txBody>
      </p:sp>
      <p:grpSp>
        <p:nvGrpSpPr>
          <p:cNvPr id="2" name="Hero Motion Band" descr="Three rectangles on the roght side of the image&#10;1. SAP Gold 60%&#10;2. SAP Gold 30%&#10;3. SAP Gold" title="Hero Motion Band"/>
          <p:cNvGrpSpPr/>
          <p:nvPr userDrawn="1"/>
        </p:nvGrpSpPr>
        <p:grpSpPr>
          <a:xfrm>
            <a:off x="9171173" y="0"/>
            <a:ext cx="3024002" cy="3430006"/>
            <a:chOff x="9171173" y="0"/>
            <a:chExt cx="3024002" cy="3430006"/>
          </a:xfrm>
        </p:grpSpPr>
        <p:sp>
          <p:nvSpPr>
            <p:cNvPr id="17" name="Rectangle SAP Gold"/>
            <p:cNvSpPr/>
            <p:nvPr userDrawn="1"/>
          </p:nvSpPr>
          <p:spPr bwMode="gray">
            <a:xfrm>
              <a:off x="11187175" y="0"/>
              <a:ext cx="1008000" cy="3430006"/>
            </a:xfrm>
            <a:prstGeom prst="rect">
              <a:avLst/>
            </a:prstGeom>
            <a:solidFill>
              <a:schemeClr val="accent1"/>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8" name="Rectangle SAP Gold 30%"/>
            <p:cNvSpPr/>
            <p:nvPr userDrawn="1"/>
          </p:nvSpPr>
          <p:spPr bwMode="gray">
            <a:xfrm>
              <a:off x="10179174" y="0"/>
              <a:ext cx="1008000" cy="3430006"/>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2" name="Rectangle SAP Gold 60%"/>
            <p:cNvSpPr/>
            <p:nvPr userDrawn="1"/>
          </p:nvSpPr>
          <p:spPr bwMode="gray">
            <a:xfrm>
              <a:off x="9171173" y="0"/>
              <a:ext cx="1008000" cy="3430006"/>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grpSp>
      <p:pic>
        <p:nvPicPr>
          <p:cNvPr id="11" name="Picture 10">
            <a:extLst>
              <a:ext uri="{FF2B5EF4-FFF2-40B4-BE49-F238E27FC236}">
                <a16:creationId xmlns:a16="http://schemas.microsoft.com/office/drawing/2014/main" id="{B63140CC-C6CA-4DCA-9C85-645425BCF9E2}"/>
              </a:ext>
            </a:extLst>
          </p:cNvPr>
          <p:cNvPicPr>
            <a:picLocks noChangeAspect="1"/>
          </p:cNvPicPr>
          <p:nvPr userDrawn="1"/>
        </p:nvPicPr>
        <p:blipFill>
          <a:blip r:embed="rId2"/>
          <a:stretch>
            <a:fillRect/>
          </a:stretch>
        </p:blipFill>
        <p:spPr>
          <a:xfrm>
            <a:off x="288000" y="6152476"/>
            <a:ext cx="878009" cy="434663"/>
          </a:xfrm>
          <a:prstGeom prst="rect">
            <a:avLst/>
          </a:prstGeom>
        </p:spPr>
      </p:pic>
    </p:spTree>
    <p:extLst>
      <p:ext uri="{BB962C8B-B14F-4D97-AF65-F5344CB8AC3E}">
        <p14:creationId xmlns:p14="http://schemas.microsoft.com/office/powerpoint/2010/main" val="1958076152"/>
      </p:ext>
    </p:extLst>
  </p:cSld>
  <p:clrMapOvr>
    <a:masterClrMapping/>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64">
          <p15:clr>
            <a:srgbClr val="FBAE40"/>
          </p15:clr>
        </p15:guide>
        <p15:guide id="7" orient="horz" pos="3232">
          <p15:clr>
            <a:srgbClr val="FBAE40"/>
          </p15:clr>
        </p15:guide>
        <p15:guide id="8" orient="horz" pos="350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with Illustration">
    <p:spTree>
      <p:nvGrpSpPr>
        <p:cNvPr id="1" name=""/>
        <p:cNvGrpSpPr/>
        <p:nvPr/>
      </p:nvGrpSpPr>
      <p:grpSpPr>
        <a:xfrm>
          <a:off x="0" y="0"/>
          <a:ext cx="0" cy="0"/>
          <a:chOff x="0" y="0"/>
          <a:chExt cx="0" cy="0"/>
        </a:xfrm>
      </p:grpSpPr>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dirty="0"/>
              <a:t>PUBLIC</a:t>
            </a:r>
          </a:p>
        </p:txBody>
      </p:sp>
      <p:sp>
        <p:nvSpPr>
          <p:cNvPr id="19" name="Speaker"/>
          <p:cNvSpPr>
            <a:spLocks noGrp="1"/>
          </p:cNvSpPr>
          <p:nvPr userDrawn="1">
            <p:ph type="subTitle" idx="1" hasCustomPrompt="1"/>
          </p:nvPr>
        </p:nvSpPr>
        <p:spPr bwMode="black">
          <a:xfrm>
            <a:off x="288000" y="5130489"/>
            <a:ext cx="109008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3" name="Title 2"/>
          <p:cNvSpPr>
            <a:spLocks noGrp="1"/>
          </p:cNvSpPr>
          <p:nvPr>
            <p:ph type="title" hasCustomPrompt="1"/>
          </p:nvPr>
        </p:nvSpPr>
        <p:spPr>
          <a:xfrm>
            <a:off x="288000" y="4024430"/>
            <a:ext cx="10900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sp>
        <p:nvSpPr>
          <p:cNvPr id="5" name="Title image (illustration scene art)"/>
          <p:cNvSpPr>
            <a:spLocks noGrp="1"/>
          </p:cNvSpPr>
          <p:nvPr>
            <p:ph type="pic" sz="quarter" idx="12" hasCustomPrompt="1"/>
          </p:nvPr>
        </p:nvSpPr>
        <p:spPr>
          <a:xfrm>
            <a:off x="1" y="0"/>
            <a:ext cx="12195175" cy="3430006"/>
          </a:xfrm>
          <a:noFill/>
        </p:spPr>
        <p:txBody>
          <a:bodyPr tIns="504000"/>
          <a:lstStyle>
            <a:lvl1pPr algn="ctr">
              <a:defRPr sz="1600">
                <a:solidFill>
                  <a:schemeClr val="tx1"/>
                </a:solidFill>
              </a:defRPr>
            </a:lvl1pPr>
          </a:lstStyle>
          <a:p>
            <a:r>
              <a:rPr lang="en-US" dirty="0"/>
              <a:t>Click to insert illustration</a:t>
            </a:r>
          </a:p>
        </p:txBody>
      </p:sp>
      <p:pic>
        <p:nvPicPr>
          <p:cNvPr id="7" name="Picture 6">
            <a:extLst>
              <a:ext uri="{FF2B5EF4-FFF2-40B4-BE49-F238E27FC236}">
                <a16:creationId xmlns:a16="http://schemas.microsoft.com/office/drawing/2014/main" id="{EA27BE02-E4FE-48E8-B982-8540ACBDE26E}"/>
              </a:ext>
            </a:extLst>
          </p:cNvPr>
          <p:cNvPicPr>
            <a:picLocks noChangeAspect="1"/>
          </p:cNvPicPr>
          <p:nvPr userDrawn="1"/>
        </p:nvPicPr>
        <p:blipFill>
          <a:blip r:embed="rId2"/>
          <a:stretch>
            <a:fillRect/>
          </a:stretch>
        </p:blipFill>
        <p:spPr>
          <a:xfrm>
            <a:off x="288000" y="6152476"/>
            <a:ext cx="878009" cy="434663"/>
          </a:xfrm>
          <a:prstGeom prst="rect">
            <a:avLst/>
          </a:prstGeom>
        </p:spPr>
      </p:pic>
    </p:spTree>
    <p:extLst>
      <p:ext uri="{BB962C8B-B14F-4D97-AF65-F5344CB8AC3E}">
        <p14:creationId xmlns:p14="http://schemas.microsoft.com/office/powerpoint/2010/main" val="3706326853"/>
      </p:ext>
    </p:extLst>
  </p:cSld>
  <p:clrMapOvr>
    <a:masterClrMapping/>
  </p:clrMapOvr>
  <p:extLst>
    <p:ext uri="{DCECCB84-F9BA-43D5-87BE-67443E8EF086}">
      <p15:sldGuideLst xmlns:p15="http://schemas.microsoft.com/office/powerpoint/2012/main">
        <p15:guide id="1" orient="horz" pos="2160">
          <p15:clr>
            <a:srgbClr val="FBAE40"/>
          </p15:clr>
        </p15:guide>
        <p15:guide id="2" pos="181">
          <p15:clr>
            <a:srgbClr val="FBAE40"/>
          </p15:clr>
        </p15:guide>
        <p15:guide id="3" orient="horz" pos="4145">
          <p15:clr>
            <a:srgbClr val="FBAE40"/>
          </p15:clr>
        </p15:guide>
        <p15:guide id="4" orient="horz" pos="2534">
          <p15:clr>
            <a:srgbClr val="FBAE40"/>
          </p15:clr>
        </p15:guide>
        <p15:guide id="5" orient="horz" pos="3164">
          <p15:clr>
            <a:srgbClr val="FBAE40"/>
          </p15:clr>
        </p15:guide>
        <p15:guide id="6" orient="horz" pos="3233">
          <p15:clr>
            <a:srgbClr val="FBAE40"/>
          </p15:clr>
        </p15:guide>
        <p15:guide id="7" orient="horz" pos="350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ver Black">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dirty="0"/>
              <a:t>INTERNAL</a:t>
            </a:r>
          </a:p>
        </p:txBody>
      </p:sp>
      <p:sp>
        <p:nvSpPr>
          <p:cNvPr id="6" name="Speaker"/>
          <p:cNvSpPr>
            <a:spLocks noGrp="1"/>
          </p:cNvSpPr>
          <p:nvPr userDrawn="1">
            <p:ph type="subTitle" idx="1" hasCustomPrompt="1"/>
          </p:nvPr>
        </p:nvSpPr>
        <p:spPr bwMode="black">
          <a:xfrm>
            <a:off x="288000" y="4268503"/>
            <a:ext cx="8595171"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4" name="Title 3"/>
          <p:cNvSpPr>
            <a:spLocks noGrp="1"/>
          </p:cNvSpPr>
          <p:nvPr>
            <p:ph type="title" hasCustomPrompt="1"/>
          </p:nvPr>
        </p:nvSpPr>
        <p:spPr>
          <a:xfrm>
            <a:off x="288000" y="2706317"/>
            <a:ext cx="8596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grpSp>
        <p:nvGrpSpPr>
          <p:cNvPr id="2" name="Hero Motion Band"/>
          <p:cNvGrpSpPr/>
          <p:nvPr userDrawn="1"/>
        </p:nvGrpSpPr>
        <p:grpSpPr>
          <a:xfrm>
            <a:off x="9171173" y="0"/>
            <a:ext cx="3024002" cy="6858000"/>
            <a:chOff x="9171173" y="0"/>
            <a:chExt cx="3024002" cy="6855990"/>
          </a:xfrm>
        </p:grpSpPr>
        <p:sp>
          <p:nvSpPr>
            <p:cNvPr id="17" name="Rectangle SAP Gold"/>
            <p:cNvSpPr/>
            <p:nvPr userDrawn="1"/>
          </p:nvSpPr>
          <p:spPr bwMode="gray">
            <a:xfrm>
              <a:off x="11187175" y="0"/>
              <a:ext cx="1008000" cy="6855990"/>
            </a:xfrm>
            <a:prstGeom prst="rect">
              <a:avLst/>
            </a:prstGeom>
            <a:solidFill>
              <a:schemeClr val="accent1"/>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8" name="Rectangle SAP Gold 30%"/>
            <p:cNvSpPr/>
            <p:nvPr userDrawn="1"/>
          </p:nvSpPr>
          <p:spPr bwMode="gray">
            <a:xfrm>
              <a:off x="10179174" y="0"/>
              <a:ext cx="1008000" cy="685599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2" name="Rectangle SAP Gold 60%"/>
            <p:cNvSpPr/>
            <p:nvPr userDrawn="1"/>
          </p:nvSpPr>
          <p:spPr bwMode="gray">
            <a:xfrm>
              <a:off x="9171173" y="0"/>
              <a:ext cx="1008000" cy="685599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grpSp>
      <p:pic>
        <p:nvPicPr>
          <p:cNvPr id="10" name="Picture 9">
            <a:extLst>
              <a:ext uri="{FF2B5EF4-FFF2-40B4-BE49-F238E27FC236}">
                <a16:creationId xmlns:a16="http://schemas.microsoft.com/office/drawing/2014/main" id="{F12AF648-9A2C-4981-95FB-55640F2AE1E2}"/>
              </a:ext>
            </a:extLst>
          </p:cNvPr>
          <p:cNvPicPr>
            <a:picLocks noChangeAspect="1"/>
          </p:cNvPicPr>
          <p:nvPr userDrawn="1"/>
        </p:nvPicPr>
        <p:blipFill>
          <a:blip r:embed="rId2"/>
          <a:stretch>
            <a:fillRect/>
          </a:stretch>
        </p:blipFill>
        <p:spPr>
          <a:xfrm>
            <a:off x="288000" y="6152476"/>
            <a:ext cx="878009" cy="434663"/>
          </a:xfrm>
          <a:prstGeom prst="rect">
            <a:avLst/>
          </a:prstGeom>
        </p:spPr>
      </p:pic>
    </p:spTree>
    <p:extLst>
      <p:ext uri="{BB962C8B-B14F-4D97-AF65-F5344CB8AC3E}">
        <p14:creationId xmlns:p14="http://schemas.microsoft.com/office/powerpoint/2010/main" val="241506486"/>
      </p:ext>
    </p:extLst>
  </p:cSld>
  <p:clrMapOvr>
    <a:masterClrMapping/>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34">
          <p15:clr>
            <a:srgbClr val="FBAE40"/>
          </p15:clr>
        </p15:guide>
        <p15:guide id="5" orient="horz" pos="2960">
          <p15:clr>
            <a:srgbClr val="FBAE40"/>
          </p15:clr>
        </p15:guide>
        <p15:guide id="6" pos="5597">
          <p15:clr>
            <a:srgbClr val="FBAE40"/>
          </p15:clr>
        </p15:guide>
        <p15:guide id="7" orient="horz" pos="41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hite">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dirty="0"/>
              <a:t>CUSTOMER</a:t>
            </a:r>
          </a:p>
        </p:txBody>
      </p:sp>
      <p:sp>
        <p:nvSpPr>
          <p:cNvPr id="6" name="Speaker"/>
          <p:cNvSpPr>
            <a:spLocks noGrp="1"/>
          </p:cNvSpPr>
          <p:nvPr userDrawn="1">
            <p:ph type="subTitle" idx="1" hasCustomPrompt="1"/>
          </p:nvPr>
        </p:nvSpPr>
        <p:spPr bwMode="gray">
          <a:xfrm>
            <a:off x="288000" y="4268503"/>
            <a:ext cx="8595171"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2017</a:t>
            </a:r>
          </a:p>
        </p:txBody>
      </p:sp>
      <p:sp>
        <p:nvSpPr>
          <p:cNvPr id="10" name="Presentation Title"/>
          <p:cNvSpPr>
            <a:spLocks noGrp="1"/>
          </p:cNvSpPr>
          <p:nvPr>
            <p:ph type="body" sz="quarter" idx="14" hasCustomPrompt="1"/>
          </p:nvPr>
        </p:nvSpPr>
        <p:spPr>
          <a:xfrm>
            <a:off x="288000" y="2706317"/>
            <a:ext cx="8595171" cy="997196"/>
          </a:xfrm>
        </p:spPr>
        <p:txBody>
          <a:bodyPr wrap="square">
            <a:noAutofit/>
          </a:bodyPr>
          <a:lstStyle>
            <a:lvl1pPr>
              <a:lnSpc>
                <a:spcPct val="90000"/>
              </a:lnSpc>
              <a:spcBef>
                <a:spcPts val="0"/>
              </a:spcBef>
              <a:defRPr sz="3600" b="1" baseline="0"/>
            </a:lvl1pPr>
          </a:lstStyle>
          <a:p>
            <a:pPr lvl="0"/>
            <a:r>
              <a:rPr lang="en-US" dirty="0"/>
              <a:t>Title Goes Here </a:t>
            </a:r>
            <a:br>
              <a:rPr lang="en-US" dirty="0"/>
            </a:br>
            <a:r>
              <a:rPr lang="en-US" dirty="0"/>
              <a:t>and Here and Here.</a:t>
            </a:r>
          </a:p>
        </p:txBody>
      </p:sp>
      <p:grpSp>
        <p:nvGrpSpPr>
          <p:cNvPr id="2" name="Group 1"/>
          <p:cNvGrpSpPr/>
          <p:nvPr userDrawn="1"/>
        </p:nvGrpSpPr>
        <p:grpSpPr>
          <a:xfrm>
            <a:off x="9171173" y="0"/>
            <a:ext cx="3024002" cy="6858000"/>
            <a:chOff x="9171173" y="0"/>
            <a:chExt cx="3024002" cy="6855990"/>
          </a:xfrm>
        </p:grpSpPr>
        <p:sp>
          <p:nvSpPr>
            <p:cNvPr id="17" name="Rectangle 16"/>
            <p:cNvSpPr/>
            <p:nvPr userDrawn="1"/>
          </p:nvSpPr>
          <p:spPr bwMode="gray">
            <a:xfrm>
              <a:off x="11187175" y="0"/>
              <a:ext cx="1008000" cy="6855990"/>
            </a:xfrm>
            <a:prstGeom prst="rect">
              <a:avLst/>
            </a:prstGeom>
            <a:solidFill>
              <a:schemeClr val="accent1"/>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8" name="Rectangle 17"/>
            <p:cNvSpPr/>
            <p:nvPr userDrawn="1"/>
          </p:nvSpPr>
          <p:spPr bwMode="gray">
            <a:xfrm>
              <a:off x="10179174" y="0"/>
              <a:ext cx="1008000" cy="685599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2" name="Rectangle 21"/>
            <p:cNvSpPr/>
            <p:nvPr userDrawn="1"/>
          </p:nvSpPr>
          <p:spPr bwMode="gray">
            <a:xfrm>
              <a:off x="9171173" y="0"/>
              <a:ext cx="1008000" cy="685599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grpSp>
      <p:pic>
        <p:nvPicPr>
          <p:cNvPr id="11" name="Picture 10">
            <a:extLst>
              <a:ext uri="{FF2B5EF4-FFF2-40B4-BE49-F238E27FC236}">
                <a16:creationId xmlns:a16="http://schemas.microsoft.com/office/drawing/2014/main" id="{4781878D-3AE6-4F1A-B3B1-3E3106AC4149}"/>
              </a:ext>
            </a:extLst>
          </p:cNvPr>
          <p:cNvPicPr>
            <a:picLocks noChangeAspect="1"/>
          </p:cNvPicPr>
          <p:nvPr userDrawn="1"/>
        </p:nvPicPr>
        <p:blipFill>
          <a:blip r:embed="rId2"/>
          <a:stretch>
            <a:fillRect/>
          </a:stretch>
        </p:blipFill>
        <p:spPr>
          <a:xfrm>
            <a:off x="288000" y="6152476"/>
            <a:ext cx="878009" cy="434663"/>
          </a:xfrm>
          <a:prstGeom prst="rect">
            <a:avLst/>
          </a:prstGeom>
        </p:spPr>
      </p:pic>
    </p:spTree>
    <p:extLst>
      <p:ext uri="{BB962C8B-B14F-4D97-AF65-F5344CB8AC3E}">
        <p14:creationId xmlns:p14="http://schemas.microsoft.com/office/powerpoint/2010/main" val="198241062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spTree>
      <p:nvGrpSpPr>
        <p:cNvPr id="1" name=""/>
        <p:cNvGrpSpPr/>
        <p:nvPr/>
      </p:nvGrpSpPr>
      <p:grpSpPr>
        <a:xfrm>
          <a:off x="0" y="0"/>
          <a:ext cx="0" cy="0"/>
          <a:chOff x="0" y="0"/>
          <a:chExt cx="0" cy="0"/>
        </a:xfrm>
      </p:grpSpPr>
      <p:sp>
        <p:nvSpPr>
          <p:cNvPr id="7" name="Pictogram Placeholder"/>
          <p:cNvSpPr>
            <a:spLocks noGrp="1"/>
          </p:cNvSpPr>
          <p:nvPr>
            <p:ph type="pic" sz="quarter" idx="16"/>
          </p:nvPr>
        </p:nvSpPr>
        <p:spPr>
          <a:xfrm>
            <a:off x="6954855" y="963000"/>
            <a:ext cx="4932000" cy="4932000"/>
          </a:xfrm>
        </p:spPr>
        <p:txBody>
          <a:bodyPr/>
          <a:lstStyle/>
          <a:p>
            <a:r>
              <a:rPr lang="en-US" dirty="0"/>
              <a:t>Click icon to add picture</a:t>
            </a:r>
            <a:endParaRPr lang="de-DE" dirty="0"/>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dirty="0"/>
              <a:t>INTERNAL</a:t>
            </a:r>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8" name="Title 7"/>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9" name="Picture 8">
            <a:extLst>
              <a:ext uri="{FF2B5EF4-FFF2-40B4-BE49-F238E27FC236}">
                <a16:creationId xmlns:a16="http://schemas.microsoft.com/office/drawing/2014/main" id="{05439DE1-4404-43A6-A3C6-F793D3FE645C}"/>
              </a:ext>
            </a:extLst>
          </p:cNvPr>
          <p:cNvPicPr>
            <a:picLocks noChangeAspect="1"/>
          </p:cNvPicPr>
          <p:nvPr userDrawn="1"/>
        </p:nvPicPr>
        <p:blipFill>
          <a:blip r:embed="rId2"/>
          <a:stretch>
            <a:fillRect/>
          </a:stretch>
        </p:blipFill>
        <p:spPr>
          <a:xfrm>
            <a:off x="288000" y="6152476"/>
            <a:ext cx="878009" cy="434663"/>
          </a:xfrm>
          <a:prstGeom prst="rect">
            <a:avLst/>
          </a:prstGeom>
        </p:spPr>
      </p:pic>
    </p:spTree>
    <p:extLst>
      <p:ext uri="{BB962C8B-B14F-4D97-AF65-F5344CB8AC3E}">
        <p14:creationId xmlns:p14="http://schemas.microsoft.com/office/powerpoint/2010/main" val="3963815270"/>
      </p:ext>
    </p:extLst>
  </p:cSld>
  <p:clrMapOvr>
    <a:masterClrMapping/>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pos="4196">
          <p15:clr>
            <a:srgbClr val="FBAE40"/>
          </p15:clr>
        </p15:guide>
        <p15:guide id="4" orient="horz" pos="2688">
          <p15:clr>
            <a:srgbClr val="FBAE40"/>
          </p15:clr>
        </p15:guide>
        <p15:guide id="5" orient="horz" pos="2335">
          <p15:clr>
            <a:srgbClr val="FBAE40"/>
          </p15:clr>
        </p15:guide>
        <p15:guide id="6" orient="horz" pos="2960">
          <p15:clr>
            <a:srgbClr val="FBAE40"/>
          </p15:clr>
        </p15:guide>
        <p15:guide id="7" orient="horz" pos="414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754144597"/>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7364">
          <p15:clr>
            <a:srgbClr val="FBAE40"/>
          </p15:clr>
        </p15:guide>
        <p15:guide id="4" orient="horz" pos="316">
          <p15:clr>
            <a:srgbClr val="FBAE40"/>
          </p15:clr>
        </p15:guide>
        <p15:guide id="5" orient="horz" pos="551">
          <p15:clr>
            <a:srgbClr val="FBAE40"/>
          </p15:clr>
        </p15:guide>
        <p15:guide id="6" orient="horz" pos="399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249726610"/>
      </p:ext>
    </p:extLst>
  </p:cSld>
  <p:clrMapOvr>
    <a:masterClrMapping/>
  </p:clrMapOvr>
  <p:hf sldNum="0" hdr="0" ftr="0" dt="0"/>
  <p:extLst>
    <p:ext uri="{DCECCB84-F9BA-43D5-87BE-67443E8EF086}">
      <p15:sldGuideLst xmlns:p15="http://schemas.microsoft.com/office/powerpoint/2012/main">
        <p15:guide id="1" pos="317">
          <p15:clr>
            <a:srgbClr val="FBAE40"/>
          </p15:clr>
        </p15:guide>
        <p15:guide id="2" orient="horz" pos="2160">
          <p15:clr>
            <a:srgbClr val="FBAE40"/>
          </p15:clr>
        </p15:guide>
        <p15:guide id="3" pos="736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3086208099"/>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7364">
          <p15:clr>
            <a:srgbClr val="FBAE40"/>
          </p15:clr>
        </p15:guide>
        <p15:guide id="3" pos="317">
          <p15:clr>
            <a:srgbClr val="FBAE40"/>
          </p15:clr>
        </p15:guide>
        <p15:guide id="4" orient="horz" pos="865">
          <p15:clr>
            <a:srgbClr val="FBAE40"/>
          </p15:clr>
        </p15:guide>
        <p15:guide id="5" orient="horz" pos="129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851400364"/>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087050879"/>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1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72229817"/>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7364">
          <p15:clr>
            <a:srgbClr val="FBAE40"/>
          </p15:clr>
        </p15:guide>
        <p15:guide id="4" pos="3674">
          <p15:clr>
            <a:srgbClr val="FBAE40"/>
          </p15:clr>
        </p15:guide>
        <p15:guide id="5" pos="4007">
          <p15:clr>
            <a:srgbClr val="FBAE40"/>
          </p15:clr>
        </p15:guide>
        <p15:guide id="6" orient="horz" pos="317">
          <p15:clr>
            <a:srgbClr val="FBAE40"/>
          </p15:clr>
        </p15:guide>
        <p15:guide id="7" orient="horz" pos="551">
          <p15:clr>
            <a:srgbClr val="FBAE40"/>
          </p15:clr>
        </p15:guide>
        <p15:guide id="8" orient="horz" pos="10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751092990"/>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563">
          <p15:clr>
            <a:srgbClr val="FBAE40"/>
          </p15:clr>
        </p15:guide>
        <p15:guide id="4" pos="2717">
          <p15:clr>
            <a:srgbClr val="FBAE40"/>
          </p15:clr>
        </p15:guide>
        <p15:guide id="5" pos="4964">
          <p15:clr>
            <a:srgbClr val="FBAE40"/>
          </p15:clr>
        </p15:guide>
        <p15:guide id="6" pos="5119">
          <p15:clr>
            <a:srgbClr val="FBAE40"/>
          </p15:clr>
        </p15:guide>
        <p15:guide id="7" pos="7364">
          <p15:clr>
            <a:srgbClr val="FBAE40"/>
          </p15:clr>
        </p15:guide>
        <p15:guide id="8" orient="horz" pos="551">
          <p15:clr>
            <a:srgbClr val="FBAE40"/>
          </p15:clr>
        </p15:guide>
        <p15:guide id="9" orient="horz" pos="1020">
          <p15:clr>
            <a:srgbClr val="FBAE40"/>
          </p15:clr>
        </p15:guide>
        <p15:guide id="10" orient="horz" pos="399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717393598"/>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2678">
          <p15:clr>
            <a:srgbClr val="FBAE40"/>
          </p15:clr>
        </p15:guide>
        <p15:guide id="6" orient="horz" pos="3004">
          <p15:clr>
            <a:srgbClr val="FBAE40"/>
          </p15:clr>
        </p15:guide>
        <p15:guide id="7" orient="horz" pos="3991">
          <p15:clr>
            <a:srgbClr val="FBAE40"/>
          </p15:clr>
        </p15:guide>
        <p15:guide id="8" pos="3682">
          <p15:clr>
            <a:srgbClr val="FBAE40"/>
          </p15:clr>
        </p15:guide>
        <p15:guide id="9" pos="4000">
          <p15:clr>
            <a:srgbClr val="FBAE40"/>
          </p15:clr>
        </p15:guide>
        <p15:guide id="10" pos="736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527594536"/>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455">
          <p15:clr>
            <a:srgbClr val="FBAE40"/>
          </p15:clr>
        </p15:guide>
        <p15:guide id="4" pos="2773">
          <p15:clr>
            <a:srgbClr val="FBAE40"/>
          </p15:clr>
        </p15:guide>
        <p15:guide id="5" pos="4910">
          <p15:clr>
            <a:srgbClr val="FBAE40"/>
          </p15:clr>
        </p15:guide>
        <p15:guide id="6" pos="5227">
          <p15:clr>
            <a:srgbClr val="FBAE40"/>
          </p15:clr>
        </p15:guide>
        <p15:guide id="7" pos="7364">
          <p15:clr>
            <a:srgbClr val="FBAE40"/>
          </p15:clr>
        </p15:guide>
        <p15:guide id="8" orient="horz" pos="551">
          <p15:clr>
            <a:srgbClr val="FBAE40"/>
          </p15:clr>
        </p15:guide>
        <p15:guide id="9" orient="horz" pos="1019">
          <p15:clr>
            <a:srgbClr val="FBAE40"/>
          </p15:clr>
        </p15:guide>
        <p15:guide id="10" orient="horz" pos="2428">
          <p15:clr>
            <a:srgbClr val="FBAE40"/>
          </p15:clr>
        </p15:guide>
        <p15:guide id="11" orient="horz" pos="2743">
          <p15:clr>
            <a:srgbClr val="FBAE40"/>
          </p15:clr>
        </p15:guide>
        <p15:guide id="12" orient="horz" pos="399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dirty="0"/>
              <a:t>CUSTOMER</a:t>
            </a:r>
          </a:p>
        </p:txBody>
      </p:sp>
      <p:sp>
        <p:nvSpPr>
          <p:cNvPr id="6" name="Speaker"/>
          <p:cNvSpPr>
            <a:spLocks noGrp="1"/>
          </p:cNvSpPr>
          <p:nvPr userDrawn="1">
            <p:ph type="subTitle" idx="1" hasCustomPrompt="1"/>
          </p:nvPr>
        </p:nvSpPr>
        <p:spPr bwMode="gray">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2017</a:t>
            </a:r>
          </a:p>
        </p:txBody>
      </p:sp>
      <p:sp>
        <p:nvSpPr>
          <p:cNvPr id="10" name="Presentation Title"/>
          <p:cNvSpPr>
            <a:spLocks noGrp="1"/>
          </p:cNvSpPr>
          <p:nvPr>
            <p:ph type="body" sz="quarter" idx="14" hasCustomPrompt="1"/>
          </p:nvPr>
        </p:nvSpPr>
        <p:spPr>
          <a:xfrm>
            <a:off x="288001" y="2706317"/>
            <a:ext cx="6373430" cy="997196"/>
          </a:xfrm>
        </p:spPr>
        <p:txBody>
          <a:bodyPr wrap="square">
            <a:noAutofit/>
          </a:bodyPr>
          <a:lstStyle>
            <a:lvl1pPr>
              <a:lnSpc>
                <a:spcPct val="90000"/>
              </a:lnSpc>
              <a:spcBef>
                <a:spcPts val="0"/>
              </a:spcBef>
              <a:defRPr sz="3600" b="1" baseline="0"/>
            </a:lvl1pPr>
          </a:lstStyle>
          <a:p>
            <a:pPr lvl="0"/>
            <a:r>
              <a:rPr lang="en-US" dirty="0"/>
              <a:t>Title Goes Here </a:t>
            </a:r>
            <a:br>
              <a:rPr lang="en-US" dirty="0"/>
            </a:br>
            <a:r>
              <a:rPr lang="en-US" dirty="0"/>
              <a:t>and Here and Here.</a:t>
            </a:r>
          </a:p>
        </p:txBody>
      </p:sp>
      <p:sp>
        <p:nvSpPr>
          <p:cNvPr id="7" name="Picture Placeholder 6"/>
          <p:cNvSpPr>
            <a:spLocks noGrp="1"/>
          </p:cNvSpPr>
          <p:nvPr>
            <p:ph type="pic" sz="quarter" idx="16"/>
          </p:nvPr>
        </p:nvSpPr>
        <p:spPr>
          <a:xfrm>
            <a:off x="6954855" y="963000"/>
            <a:ext cx="4932000" cy="4932000"/>
          </a:xfrm>
        </p:spPr>
        <p:txBody>
          <a:bodyPr/>
          <a:lstStyle/>
          <a:p>
            <a:r>
              <a:rPr lang="en-US" dirty="0"/>
              <a:t>Click icon to add picture</a:t>
            </a:r>
            <a:endParaRPr lang="de-DE" dirty="0"/>
          </a:p>
        </p:txBody>
      </p:sp>
      <p:pic>
        <p:nvPicPr>
          <p:cNvPr id="8" name="Picture 7">
            <a:extLst>
              <a:ext uri="{FF2B5EF4-FFF2-40B4-BE49-F238E27FC236}">
                <a16:creationId xmlns:a16="http://schemas.microsoft.com/office/drawing/2014/main" id="{83CCA74C-0383-4BFC-B44E-DFF38500AB63}"/>
              </a:ext>
            </a:extLst>
          </p:cNvPr>
          <p:cNvPicPr>
            <a:picLocks noChangeAspect="1"/>
          </p:cNvPicPr>
          <p:nvPr userDrawn="1"/>
        </p:nvPicPr>
        <p:blipFill>
          <a:blip r:embed="rId2"/>
          <a:stretch>
            <a:fillRect/>
          </a:stretch>
        </p:blipFill>
        <p:spPr>
          <a:xfrm>
            <a:off x="288000" y="6152476"/>
            <a:ext cx="878009" cy="434663"/>
          </a:xfrm>
          <a:prstGeom prst="rect">
            <a:avLst/>
          </a:prstGeom>
        </p:spPr>
      </p:pic>
    </p:spTree>
    <p:extLst>
      <p:ext uri="{BB962C8B-B14F-4D97-AF65-F5344CB8AC3E}">
        <p14:creationId xmlns:p14="http://schemas.microsoft.com/office/powerpoint/2010/main" val="3048046299"/>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66873336"/>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1">
          <p15:clr>
            <a:srgbClr val="FBAE40"/>
          </p15:clr>
        </p15:guide>
        <p15:guide id="5" orient="horz" pos="2110">
          <p15:clr>
            <a:srgbClr val="FBAE40"/>
          </p15:clr>
        </p15:guide>
        <p15:guide id="6" orient="horz" pos="2442">
          <p15:clr>
            <a:srgbClr val="FBAE40"/>
          </p15:clr>
        </p15:guide>
        <p15:guide id="7" orient="horz" pos="3990">
          <p15:clr>
            <a:srgbClr val="FBAE40"/>
          </p15:clr>
        </p15:guide>
        <p15:guide id="8" pos="1840">
          <p15:clr>
            <a:srgbClr val="FBAE40"/>
          </p15:clr>
        </p15:guide>
        <p15:guide id="9" pos="2159">
          <p15:clr>
            <a:srgbClr val="FBAE40"/>
          </p15:clr>
        </p15:guide>
        <p15:guide id="10" pos="3683">
          <p15:clr>
            <a:srgbClr val="FBAE40"/>
          </p15:clr>
        </p15:guide>
        <p15:guide id="11" pos="4000">
          <p15:clr>
            <a:srgbClr val="FBAE40"/>
          </p15:clr>
        </p15:guide>
        <p15:guide id="12" pos="5525">
          <p15:clr>
            <a:srgbClr val="FBAE40"/>
          </p15:clr>
        </p15:guide>
        <p15:guide id="13" pos="5842">
          <p15:clr>
            <a:srgbClr val="FBAE40"/>
          </p15:clr>
        </p15:guide>
        <p15:guide id="14" pos="736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2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3104775586"/>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 and Quote">
    <p:bg>
      <p:bgPr>
        <a:solidFill>
          <a:schemeClr val="bg1"/>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200"/>
            </a:lvl2pPr>
          </a:lstStyle>
          <a:p>
            <a:pPr lvl="0"/>
            <a:r>
              <a:rPr lang="en-US" noProof="0" dirty="0"/>
              <a:t>“Quote goes here </a:t>
            </a:r>
            <a:br>
              <a:rPr lang="en-US" noProof="0" dirty="0"/>
            </a:br>
            <a:r>
              <a:rPr lang="en-US" noProof="0" dirty="0"/>
              <a:t>and here.”</a:t>
            </a:r>
          </a:p>
          <a:p>
            <a:pPr lvl="1"/>
            <a:r>
              <a:rPr lang="en-US" noProof="0" dirty="0"/>
              <a:t>Source</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023187769"/>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133">
          <p15:clr>
            <a:srgbClr val="FBAE40"/>
          </p15:clr>
        </p15:guide>
        <p15:guide id="5" orient="horz" pos="3204">
          <p15:clr>
            <a:srgbClr val="FBAE40"/>
          </p15:clr>
        </p15:guide>
        <p15:guide id="6" pos="736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252000"/>
            <a:ext cx="4068000" cy="6606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342766650"/>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17">
          <p15:clr>
            <a:srgbClr val="FBAE40"/>
          </p15:clr>
        </p15:guide>
        <p15:guide id="6" orient="horz" pos="551">
          <p15:clr>
            <a:srgbClr val="FBAE40"/>
          </p15:clr>
        </p15:guide>
        <p15:guide id="7" orient="horz" pos="102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252000"/>
            <a:ext cx="6097587" cy="6606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p:cNvSpPr>
            <a:spLocks noGrp="1"/>
          </p:cNvSpPr>
          <p:nvPr>
            <p:ph type="title" hasCustomPrompt="1"/>
          </p:nvPr>
        </p:nvSpPr>
        <p:spPr>
          <a:xfrm>
            <a:off x="504001"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115014646"/>
      </p:ext>
    </p:extLst>
  </p:cSld>
  <p:clrMapOvr>
    <a:masterClrMapping/>
  </p:clrMapOvr>
  <p:extLst>
    <p:ext uri="{DCECCB84-F9BA-43D5-87BE-67443E8EF086}">
      <p15:sldGuideLst xmlns:p15="http://schemas.microsoft.com/office/powerpoint/2012/main">
        <p15:guide id="1" pos="3841">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3538">
          <p15:clr>
            <a:srgbClr val="FBAE40"/>
          </p15:clr>
        </p15:guide>
        <p15:guide id="7" pos="31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with Motion Band">
    <p:spTree>
      <p:nvGrpSpPr>
        <p:cNvPr id="1" name=""/>
        <p:cNvGrpSpPr/>
        <p:nvPr/>
      </p:nvGrpSpPr>
      <p:grpSpPr>
        <a:xfrm>
          <a:off x="0" y="0"/>
          <a:ext cx="0" cy="0"/>
          <a:chOff x="0" y="0"/>
          <a:chExt cx="0" cy="0"/>
        </a:xfrm>
      </p:grpSpPr>
      <p:sp>
        <p:nvSpPr>
          <p:cNvPr id="5" name="Picture Placeholder with motion band"/>
          <p:cNvSpPr>
            <a:spLocks noGrp="1"/>
          </p:cNvSpPr>
          <p:nvPr>
            <p:ph type="pic" sz="quarter" idx="10" hasCustomPrompt="1"/>
          </p:nvPr>
        </p:nvSpPr>
        <p:spPr bwMode="gray">
          <a:xfrm>
            <a:off x="1" y="252000"/>
            <a:ext cx="12195175" cy="6606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3"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4" name="Classification"/>
          <p:cNvSpPr txBox="1"/>
          <p:nvPr userDrawn="1"/>
        </p:nvSpPr>
        <p:spPr bwMode="black">
          <a:xfrm>
            <a:off x="2814655" y="6559834"/>
            <a:ext cx="381515"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dirty="0">
                <a:solidFill>
                  <a:schemeClr val="tx1"/>
                </a:solidFill>
                <a:latin typeface="Arial"/>
                <a:ea typeface="Arial Unicode MS"/>
                <a:cs typeface="Arial Unicode MS" pitchFamily="34" charset="-128"/>
                <a:sym typeface="Arial"/>
              </a:rPr>
              <a:t>INTERNAL</a:t>
            </a:r>
          </a:p>
        </p:txBody>
      </p:sp>
      <p:sp>
        <p:nvSpPr>
          <p:cNvPr id="6"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2022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Tree>
    <p:extLst>
      <p:ext uri="{BB962C8B-B14F-4D97-AF65-F5344CB8AC3E}">
        <p14:creationId xmlns:p14="http://schemas.microsoft.com/office/powerpoint/2010/main" val="2088005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full image"/>
          <p:cNvSpPr>
            <a:spLocks noGrp="1"/>
          </p:cNvSpPr>
          <p:nvPr>
            <p:ph type="pic" sz="quarter" idx="10" hasCustomPrompt="1"/>
          </p:nvPr>
        </p:nvSpPr>
        <p:spPr bwMode="gray">
          <a:xfrm>
            <a:off x="1" y="0"/>
            <a:ext cx="12195175"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3"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4" name="Classification"/>
          <p:cNvSpPr txBox="1"/>
          <p:nvPr userDrawn="1"/>
        </p:nvSpPr>
        <p:spPr bwMode="black">
          <a:xfrm>
            <a:off x="2814655" y="6559834"/>
            <a:ext cx="381515"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dirty="0">
                <a:solidFill>
                  <a:schemeClr val="tx1"/>
                </a:solidFill>
                <a:latin typeface="Arial"/>
                <a:ea typeface="Arial Unicode MS"/>
                <a:cs typeface="Arial Unicode MS" pitchFamily="34" charset="-128"/>
                <a:sym typeface="Arial"/>
              </a:rPr>
              <a:t>INTERNAL</a:t>
            </a:r>
          </a:p>
        </p:txBody>
      </p:sp>
      <p:sp>
        <p:nvSpPr>
          <p:cNvPr id="6"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2022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Tree>
    <p:extLst>
      <p:ext uri="{BB962C8B-B14F-4D97-AF65-F5344CB8AC3E}">
        <p14:creationId xmlns:p14="http://schemas.microsoft.com/office/powerpoint/2010/main" val="40988256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solidFill>
            <a:schemeClr val="tx2">
              <a:alpha val="70000"/>
            </a:schemeClr>
          </a:solid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969538219"/>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3674">
          <p15:clr>
            <a:srgbClr val="FBAE40"/>
          </p15:clr>
        </p15:guide>
        <p15:guide id="4" pos="4008">
          <p15:clr>
            <a:srgbClr val="FBAE40"/>
          </p15:clr>
        </p15:guide>
        <p15:guide id="5" pos="7364">
          <p15:clr>
            <a:srgbClr val="FBAE40"/>
          </p15:clr>
        </p15:guide>
        <p15:guide id="6" orient="horz" pos="317">
          <p15:clr>
            <a:srgbClr val="FBAE40"/>
          </p15:clr>
        </p15:guide>
        <p15:guide id="7" orient="horz" pos="551">
          <p15:clr>
            <a:srgbClr val="FBAE40"/>
          </p15:clr>
        </p15:guide>
        <p15:guide id="8" orient="horz" pos="399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solidFill>
            <a:schemeClr val="tx2">
              <a:alpha val="70000"/>
            </a:schemeClr>
          </a:solid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93778223"/>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736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nk with Motion Ban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1449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230000"/>
          </a:xfrm>
        </p:spPr>
        <p:txBody>
          <a:bodyPr>
            <a:no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2309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pic>
        <p:nvPicPr>
          <p:cNvPr id="5" name="Picture 4">
            <a:extLst>
              <a:ext uri="{FF2B5EF4-FFF2-40B4-BE49-F238E27FC236}">
                <a16:creationId xmlns:a16="http://schemas.microsoft.com/office/drawing/2014/main" id="{6627D9F3-FF95-4964-BC12-2C976FABC4E7}"/>
              </a:ext>
            </a:extLst>
          </p:cNvPr>
          <p:cNvPicPr>
            <a:picLocks noChangeAspect="1"/>
          </p:cNvPicPr>
          <p:nvPr userDrawn="1"/>
        </p:nvPicPr>
        <p:blipFill>
          <a:blip r:embed="rId2"/>
          <a:stretch>
            <a:fillRect/>
          </a:stretch>
        </p:blipFill>
        <p:spPr>
          <a:xfrm>
            <a:off x="288000" y="6152476"/>
            <a:ext cx="878009" cy="434663"/>
          </a:xfrm>
          <a:prstGeom prst="rect">
            <a:avLst/>
          </a:prstGeom>
        </p:spPr>
      </p:pic>
    </p:spTree>
    <p:extLst>
      <p:ext uri="{BB962C8B-B14F-4D97-AF65-F5344CB8AC3E}">
        <p14:creationId xmlns:p14="http://schemas.microsoft.com/office/powerpoint/2010/main" val="2205223680"/>
      </p:ext>
    </p:extLst>
  </p:cSld>
  <p:clrMapOvr>
    <a:masterClrMapping/>
  </p:clrMapOvr>
  <p:hf sldNum="0" hdr="0" ftr="0" dt="0"/>
  <p:extLst>
    <p:ext uri="{DCECCB84-F9BA-43D5-87BE-67443E8EF086}">
      <p15:sldGuideLst xmlns:p15="http://schemas.microsoft.com/office/powerpoint/2012/main">
        <p15:guide id="1" pos="7364">
          <p15:clr>
            <a:srgbClr val="FBAE40"/>
          </p15:clr>
        </p15:guide>
        <p15:guide id="2" orient="horz" pos="924">
          <p15:clr>
            <a:srgbClr val="FBAE40"/>
          </p15:clr>
        </p15:guide>
        <p15:guide id="4" orient="horz" pos="1830">
          <p15:clr>
            <a:srgbClr val="FBAE40"/>
          </p15:clr>
        </p15:guide>
        <p15:guide id="5" orient="horz" pos="4000">
          <p15:clr>
            <a:srgbClr val="FBAE40"/>
          </p15:clr>
        </p15:guide>
        <p15:guide id="6" pos="317">
          <p15:clr>
            <a:srgbClr val="FBAE40"/>
          </p15:clr>
        </p15:guide>
        <p15:guide id="8" pos="3841">
          <p15:clr>
            <a:srgbClr val="FBAE40"/>
          </p15:clr>
        </p15:guide>
        <p15:guide id="9" orient="horz" pos="318">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sp>
        <p:nvSpPr>
          <p:cNvPr id="4" name="Copyright information"/>
          <p:cNvSpPr txBox="1"/>
          <p:nvPr/>
        </p:nvSpPr>
        <p:spPr bwMode="black">
          <a:xfrm>
            <a:off x="503999" y="1620000"/>
            <a:ext cx="11185200" cy="3323987"/>
          </a:xfrm>
          <a:prstGeom prst="rect">
            <a:avLst/>
          </a:prstGeom>
          <a:noFill/>
        </p:spPr>
        <p:txBody>
          <a:bodyPr wrap="square" lIns="0" tIns="0" rIns="0" bIns="0" rtlCol="0">
            <a:spAutoFit/>
          </a:bodyPr>
          <a:lstStyle/>
          <a:p>
            <a:pPr>
              <a:spcBef>
                <a:spcPts val="1200"/>
              </a:spcBef>
            </a:pPr>
            <a:r>
              <a:rPr lang="en-US" sz="11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1200"/>
              </a:spcBef>
            </a:pPr>
            <a:r>
              <a:rPr lang="en-US" sz="11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of other software vendors. National product specifications may vary.</a:t>
            </a:r>
          </a:p>
          <a:p>
            <a:pPr>
              <a:spcBef>
                <a:spcPts val="1200"/>
              </a:spcBef>
            </a:pPr>
            <a:r>
              <a:rPr lang="en-US" sz="11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set forth in the express warranty statements accompanying such products and services, if any. Nothing herein should be construed as constituting an additional warranty. </a:t>
            </a:r>
          </a:p>
          <a:p>
            <a:pPr>
              <a:spcBef>
                <a:spcPts val="1200"/>
              </a:spcBef>
            </a:pPr>
            <a:r>
              <a:rPr lang="en-US" sz="11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1100" kern="1200" baseline="0" dirty="0">
                <a:solidFill>
                  <a:schemeClr val="tx1"/>
                </a:solidFill>
                <a:latin typeface="Arial"/>
                <a:ea typeface="Arial Unicode MS" panose="020B0604020202020204" pitchFamily="34" charset="-128"/>
                <a:cs typeface="+mn-cs"/>
              </a:rPr>
              <a:t> </a:t>
            </a:r>
            <a:r>
              <a:rPr lang="en-US" sz="11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1200"/>
              </a:spcBef>
            </a:pPr>
            <a:r>
              <a:rPr lang="en-US" sz="11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in Germany and other countries. All other product and service names mentioned are the trademarks of their respective companies. </a:t>
            </a:r>
            <a:br>
              <a:rPr lang="en-US" sz="1100" kern="1200" dirty="0">
                <a:solidFill>
                  <a:schemeClr val="tx1"/>
                </a:solidFill>
                <a:latin typeface="Arial"/>
                <a:ea typeface="Arial Unicode MS" panose="020B0604020202020204" pitchFamily="34" charset="-128"/>
                <a:cs typeface="+mn-cs"/>
              </a:rPr>
            </a:b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See </a:t>
            </a:r>
            <a:r>
              <a:rPr lang="en-US" sz="1100" kern="1200" dirty="0">
                <a:solidFill>
                  <a:schemeClr val="tx2"/>
                </a:solidFill>
                <a:latin typeface="Arial"/>
                <a:ea typeface="Arial Unicode MS" panose="020B0604020202020204" pitchFamily="34" charset="-128"/>
                <a:cs typeface="+mn-cs"/>
                <a:hlinkClick r:id="rId2"/>
              </a:rPr>
              <a:t>http://global.sap.com/corporate-en/legal/copyright/index.epx</a:t>
            </a:r>
            <a:r>
              <a:rPr lang="en-US" sz="1100" kern="1200" dirty="0">
                <a:solidFill>
                  <a:schemeClr val="tx2"/>
                </a:solidFill>
                <a:latin typeface="Arial"/>
                <a:ea typeface="Arial Unicode MS" panose="020B0604020202020204" pitchFamily="34" charset="-128"/>
                <a:cs typeface="+mn-cs"/>
              </a:rPr>
              <a:t> </a:t>
            </a:r>
            <a:r>
              <a:rPr lang="en-US" sz="1100" kern="1200" dirty="0">
                <a:solidFill>
                  <a:schemeClr val="tx1"/>
                </a:solidFill>
                <a:latin typeface="Arial"/>
                <a:ea typeface="Arial Unicode MS" panose="020B0604020202020204" pitchFamily="34" charset="-128"/>
                <a:cs typeface="+mn-cs"/>
              </a:rPr>
              <a:t>for additional trademark information and notices.</a:t>
            </a:r>
          </a:p>
        </p:txBody>
      </p:sp>
      <p:sp>
        <p:nvSpPr>
          <p:cNvPr id="3" name="Headline Copyright english"/>
          <p:cNvSpPr txBox="1"/>
          <p:nvPr userDrawn="1"/>
        </p:nvSpPr>
        <p:spPr>
          <a:xfrm>
            <a:off x="504001" y="719834"/>
            <a:ext cx="8740726" cy="369332"/>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2400" b="0" noProof="0" dirty="0"/>
              <a:t>© 2022 SAP SE or an SAP affiliate company. All rights reserved.</a:t>
            </a:r>
            <a:endParaRPr lang="de-DE" sz="2400" kern="0" dirty="0">
              <a:ea typeface="Arial Unicode MS" pitchFamily="34" charset="-128"/>
              <a:cs typeface="Arial Unicode MS" pitchFamily="34" charset="-128"/>
            </a:endParaRPr>
          </a:p>
        </p:txBody>
      </p:sp>
      <p:grpSp>
        <p:nvGrpSpPr>
          <p:cNvPr id="6" name="Secondary Motion Band"/>
          <p:cNvGrpSpPr/>
          <p:nvPr userDrawn="1"/>
        </p:nvGrpSpPr>
        <p:grpSpPr>
          <a:xfrm>
            <a:off x="10682127" y="0"/>
            <a:ext cx="1513048" cy="251942"/>
            <a:chOff x="10682127" y="0"/>
            <a:chExt cx="1513048" cy="252000"/>
          </a:xfrm>
        </p:grpSpPr>
        <p:sp>
          <p:nvSpPr>
            <p:cNvPr id="7" name="Rectangle  SAP Gold"/>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8" name="Rectangle  SAP Gold 30%"/>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 name="Rectangle SAP Gold 6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grpSp>
    </p:spTree>
    <p:extLst>
      <p:ext uri="{BB962C8B-B14F-4D97-AF65-F5344CB8AC3E}">
        <p14:creationId xmlns:p14="http://schemas.microsoft.com/office/powerpoint/2010/main" val="18163939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4" name="Copyright information"/>
          <p:cNvSpPr txBox="1"/>
          <p:nvPr userDrawn="1"/>
        </p:nvSpPr>
        <p:spPr bwMode="black">
          <a:xfrm>
            <a:off x="504000" y="1620000"/>
            <a:ext cx="11185200" cy="3830931"/>
          </a:xfrm>
          <a:prstGeom prst="rect">
            <a:avLst/>
          </a:prstGeom>
          <a:noFill/>
        </p:spPr>
        <p:txBody>
          <a:bodyPr wrap="square" lIns="0" tIns="0" rIns="0" bIns="0" rtlCol="0">
            <a:spAutoFit/>
          </a:bodyPr>
          <a:lstStyle/>
          <a:p>
            <a:pPr>
              <a:spcBef>
                <a:spcPts val="1200"/>
              </a:spcBef>
            </a:pPr>
            <a:r>
              <a:rPr lang="de-DE" sz="11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1200"/>
              </a:spcBef>
            </a:pPr>
            <a:r>
              <a:rPr lang="de-DE" sz="11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1200"/>
              </a:spcBef>
            </a:pPr>
            <a:r>
              <a:rPr lang="de-DE" sz="11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a:t>
            </a:r>
            <a:br>
              <a:rPr lang="de-DE" sz="1100" kern="1200" noProof="0" dirty="0">
                <a:solidFill>
                  <a:schemeClr val="tx1"/>
                </a:solidFill>
                <a:effectLst/>
                <a:latin typeface="Arial"/>
                <a:ea typeface="+mn-ea"/>
                <a:cs typeface="+mn-cs"/>
              </a:rPr>
            </a:br>
            <a:r>
              <a:rPr lang="de-DE" sz="1100" kern="1200" noProof="0" dirty="0">
                <a:solidFill>
                  <a:schemeClr val="tx1"/>
                </a:solidFill>
                <a:effectLst/>
                <a:latin typeface="Arial"/>
                <a:ea typeface="+mn-ea"/>
                <a:cs typeface="+mn-cs"/>
              </a:rPr>
              <a:t>Die SAP SE oder ihre Konzernunternehmen übernehmen keinerlei Haftung oder Gewährleistung für Fehler oder Unvollständigkeiten in dieser Publikation. </a:t>
            </a:r>
            <a:br>
              <a:rPr lang="de-DE" sz="1100" kern="1200" noProof="0" dirty="0">
                <a:solidFill>
                  <a:schemeClr val="tx1"/>
                </a:solidFill>
                <a:effectLst/>
                <a:latin typeface="Arial"/>
                <a:ea typeface="+mn-ea"/>
                <a:cs typeface="+mn-cs"/>
              </a:rPr>
            </a:br>
            <a:r>
              <a:rPr lang="de-DE" sz="1100" kern="1200" noProof="0" dirty="0">
                <a:solidFill>
                  <a:schemeClr val="tx1"/>
                </a:solidFill>
                <a:effectLst/>
                <a:latin typeface="Arial"/>
                <a:ea typeface="+mn-ea"/>
                <a:cs typeface="+mn-cs"/>
              </a:rPr>
              <a:t>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de-DE" sz="11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1200"/>
              </a:spcBef>
            </a:pPr>
            <a:r>
              <a:rPr lang="de-DE" sz="11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a:t>
            </a:r>
            <a:br>
              <a:rPr lang="de-DE" sz="1100" kern="1200" noProof="0" dirty="0">
                <a:solidFill>
                  <a:schemeClr val="tx1"/>
                </a:solidFill>
                <a:effectLst/>
                <a:latin typeface="Arial"/>
                <a:ea typeface="+mn-ea"/>
                <a:cs typeface="+mn-cs"/>
              </a:rPr>
            </a:br>
            <a:r>
              <a:rPr lang="de-DE" sz="1100" kern="1200" noProof="0" dirty="0">
                <a:solidFill>
                  <a:schemeClr val="tx1"/>
                </a:solidFill>
                <a:effectLst/>
                <a:latin typeface="Arial"/>
                <a:ea typeface="+mn-ea"/>
                <a:cs typeface="+mn-cs"/>
              </a:rPr>
              <a:t>(oder von einem SAP-Konzernunternehmen) in Deutschland und verschiedenen anderen Ländern weltweit. Alle anderen Namen von Produkten und Dienstleistungen sind Marken der jeweiligen Firmen. </a:t>
            </a:r>
            <a:br>
              <a:rPr lang="de-DE" sz="1100" kern="1200" noProof="0" dirty="0">
                <a:solidFill>
                  <a:schemeClr val="tx1"/>
                </a:solidFill>
                <a:effectLst/>
                <a:latin typeface="Arial"/>
                <a:ea typeface="+mn-ea"/>
                <a:cs typeface="+mn-cs"/>
              </a:rPr>
            </a:br>
            <a:r>
              <a:rPr lang="de-DE" sz="1100" kern="1200" noProof="0" dirty="0">
                <a:solidFill>
                  <a:schemeClr val="tx1"/>
                </a:solidFill>
                <a:effectLst/>
                <a:latin typeface="Arial"/>
                <a:ea typeface="+mn-ea"/>
                <a:cs typeface="+mn-cs"/>
              </a:rPr>
              <a:t>Zusätzliche Informationen zur Marke und Vermerke finden Sie auf der Seite </a:t>
            </a:r>
            <a:r>
              <a:rPr lang="de-DE" sz="1100" kern="1200" noProof="0" dirty="0">
                <a:solidFill>
                  <a:schemeClr val="tx1"/>
                </a:solidFill>
                <a:effectLst/>
                <a:latin typeface="Arial"/>
                <a:ea typeface="+mn-ea"/>
                <a:cs typeface="+mn-cs"/>
                <a:hlinkClick r:id="rId2"/>
              </a:rPr>
              <a:t>http://www.sap.com/corporate-de/legal/copyright/index.epx</a:t>
            </a:r>
            <a:endParaRPr lang="de-DE" sz="1100" kern="1200" noProof="0" dirty="0">
              <a:solidFill>
                <a:schemeClr val="tx1"/>
              </a:solidFill>
              <a:effectLst/>
              <a:latin typeface="Arial"/>
              <a:ea typeface="+mn-ea"/>
              <a:cs typeface="+mn-cs"/>
            </a:endParaRPr>
          </a:p>
        </p:txBody>
      </p:sp>
      <p:sp>
        <p:nvSpPr>
          <p:cNvPr id="10" name="Headline Copyright german"/>
          <p:cNvSpPr txBox="1"/>
          <p:nvPr userDrawn="1"/>
        </p:nvSpPr>
        <p:spPr>
          <a:xfrm>
            <a:off x="504001" y="719834"/>
            <a:ext cx="10578089" cy="369332"/>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2400" b="0" noProof="0" dirty="0"/>
              <a:t>© </a:t>
            </a:r>
            <a:r>
              <a:rPr lang="de-DE" sz="2400" b="0" noProof="0" dirty="0"/>
              <a:t>2022 SAP SE oder ein SAP-Konzernunternehmen. Alle Rechte vorbehalten.</a:t>
            </a:r>
            <a:endParaRPr lang="de-DE" sz="2400" kern="0" dirty="0">
              <a:ea typeface="Arial Unicode MS" pitchFamily="34" charset="-128"/>
              <a:cs typeface="Arial Unicode MS" pitchFamily="34" charset="-128"/>
            </a:endParaRPr>
          </a:p>
        </p:txBody>
      </p:sp>
      <p:grpSp>
        <p:nvGrpSpPr>
          <p:cNvPr id="6" name="Secondary Motion Band"/>
          <p:cNvGrpSpPr/>
          <p:nvPr userDrawn="1"/>
        </p:nvGrpSpPr>
        <p:grpSpPr>
          <a:xfrm>
            <a:off x="10682127" y="0"/>
            <a:ext cx="1513048" cy="251942"/>
            <a:chOff x="10682127" y="0"/>
            <a:chExt cx="1513048" cy="252000"/>
          </a:xfrm>
        </p:grpSpPr>
        <p:sp>
          <p:nvSpPr>
            <p:cNvPr id="7" name="Rectangle SAP Gold"/>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8" name="Rectangle SAP Gold 30%"/>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 name="Rectangle SAP Gold 6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grpSp>
    </p:spTree>
    <p:extLst>
      <p:ext uri="{BB962C8B-B14F-4D97-AF65-F5344CB8AC3E}">
        <p14:creationId xmlns:p14="http://schemas.microsoft.com/office/powerpoint/2010/main" val="2160065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gray">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 scene art</a:t>
            </a:r>
          </a:p>
        </p:txBody>
      </p:sp>
      <p:sp>
        <p:nvSpPr>
          <p:cNvPr id="2" name="Divider text"/>
          <p:cNvSpPr>
            <a:spLocks noGrp="1"/>
          </p:cNvSpPr>
          <p:nvPr>
            <p:ph type="ctrTitle" hasCustomPrompt="1"/>
          </p:nvPr>
        </p:nvSpPr>
        <p:spPr bwMode="gray">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503999" y="1620000"/>
            <a:ext cx="11186477"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129332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theme" Target="../theme/theme2.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4655" y="6559834"/>
            <a:ext cx="278923"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dirty="0">
                <a:solidFill>
                  <a:schemeClr val="tx1"/>
                </a:solidFill>
                <a:latin typeface="Arial"/>
                <a:ea typeface="Arial Unicode MS"/>
                <a:cs typeface="Arial Unicode MS" pitchFamily="34" charset="-128"/>
                <a:sym typeface="Arial"/>
              </a:rPr>
              <a:t>PUBLIC</a:t>
            </a:r>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2022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2"/>
          <p:cNvSpPr>
            <a:spLocks noGrp="1"/>
          </p:cNvSpPr>
          <p:nvPr userDrawn="1">
            <p:ph type="body" idx="1"/>
          </p:nvPr>
        </p:nvSpPr>
        <p:spPr bwMode="gray">
          <a:xfrm>
            <a:off x="504001" y="1620000"/>
            <a:ext cx="11186476" cy="423023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1"/>
          <p:cNvSpPr>
            <a:spLocks noGrp="1"/>
          </p:cNvSpPr>
          <p:nvPr userDrawn="1">
            <p:ph type="title"/>
          </p:nvPr>
        </p:nvSpPr>
        <p:spPr bwMode="gray">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grpSp>
        <p:nvGrpSpPr>
          <p:cNvPr id="4" name="Group 3"/>
          <p:cNvGrpSpPr/>
          <p:nvPr userDrawn="1"/>
        </p:nvGrpSpPr>
        <p:grpSpPr>
          <a:xfrm>
            <a:off x="0" y="0"/>
            <a:ext cx="12196800" cy="251942"/>
            <a:chOff x="0" y="0"/>
            <a:chExt cx="12196800" cy="251942"/>
          </a:xfrm>
        </p:grpSpPr>
        <p:sp>
          <p:nvSpPr>
            <p:cNvPr id="13" name="Rectangle 12"/>
            <p:cNvSpPr/>
            <p:nvPr userDrawn="1"/>
          </p:nvSpPr>
          <p:spPr bwMode="gray">
            <a:xfrm>
              <a:off x="0" y="0"/>
              <a:ext cx="12196800" cy="251942"/>
            </a:xfrm>
            <a:prstGeom prst="rect">
              <a:avLst/>
            </a:prstGeom>
            <a:solidFill>
              <a:srgbClr val="000000"/>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grpSp>
          <p:nvGrpSpPr>
            <p:cNvPr id="14" name="Secondary Motion Band"/>
            <p:cNvGrpSpPr/>
            <p:nvPr userDrawn="1"/>
          </p:nvGrpSpPr>
          <p:grpSpPr>
            <a:xfrm>
              <a:off x="10683752" y="0"/>
              <a:ext cx="1513048" cy="251942"/>
              <a:chOff x="10682127" y="0"/>
              <a:chExt cx="1513048" cy="252000"/>
            </a:xfrm>
          </p:grpSpPr>
          <p:sp>
            <p:nvSpPr>
              <p:cNvPr id="15" name="Rectangle 14"/>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9" name="Rectangle 18"/>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0" name="Rectangle 19"/>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72" r:id="rId1"/>
    <p:sldLayoutId id="2147483776" r:id="rId2"/>
    <p:sldLayoutId id="2147483773" r:id="rId3"/>
    <p:sldLayoutId id="2147483775" r:id="rId4"/>
    <p:sldLayoutId id="2147483741" r:id="rId5"/>
    <p:sldLayoutId id="2147483765" r:id="rId6"/>
    <p:sldLayoutId id="2147483767" r:id="rId7"/>
    <p:sldLayoutId id="2147483743" r:id="rId8"/>
    <p:sldLayoutId id="2147483774" r:id="rId9"/>
    <p:sldLayoutId id="2147483745" r:id="rId10"/>
    <p:sldLayoutId id="2147483760" r:id="rId11"/>
    <p:sldLayoutId id="2147483768" r:id="rId12"/>
    <p:sldLayoutId id="2147483769" r:id="rId13"/>
    <p:sldLayoutId id="2147483770" r:id="rId14"/>
    <p:sldLayoutId id="2147483744" r:id="rId15"/>
    <p:sldLayoutId id="2147483757" r:id="rId16"/>
    <p:sldLayoutId id="2147483748" r:id="rId17"/>
    <p:sldLayoutId id="2147483762" r:id="rId18"/>
    <p:sldLayoutId id="2147483771" r:id="rId19"/>
    <p:sldLayoutId id="2147483763" r:id="rId20"/>
    <p:sldLayoutId id="2147483751" r:id="rId21"/>
    <p:sldLayoutId id="2147483753" r:id="rId22"/>
    <p:sldLayoutId id="2147483756" r:id="rId23"/>
    <p:sldLayoutId id="2147483740" r:id="rId24"/>
    <p:sldLayoutId id="2147483754" r:id="rId25"/>
    <p:sldLayoutId id="2147483755" r:id="rId26"/>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4655" y="6559834"/>
            <a:ext cx="381515"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dirty="0">
                <a:solidFill>
                  <a:schemeClr val="tx1"/>
                </a:solidFill>
                <a:latin typeface="Arial"/>
                <a:ea typeface="Arial Unicode MS"/>
                <a:cs typeface="Arial Unicode MS" pitchFamily="34" charset="-128"/>
                <a:sym typeface="Arial"/>
              </a:rPr>
              <a:t>INTERNAL</a:t>
            </a:r>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2022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grpSp>
        <p:nvGrpSpPr>
          <p:cNvPr id="9" name="Secondary Motion Band"/>
          <p:cNvGrpSpPr/>
          <p:nvPr userDrawn="1"/>
        </p:nvGrpSpPr>
        <p:grpSpPr>
          <a:xfrm>
            <a:off x="10682127" y="0"/>
            <a:ext cx="1513048" cy="251942"/>
            <a:chOff x="10682127" y="0"/>
            <a:chExt cx="1513048" cy="252000"/>
          </a:xfrm>
        </p:grpSpPr>
        <p:sp>
          <p:nvSpPr>
            <p:cNvPr id="16" name="Rectangle SAP Gold"/>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7" name="Rectangle SAP Gold 30%"/>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8" name="Rectangle SAP Gold 6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grpSp>
    </p:spTree>
    <p:extLst>
      <p:ext uri="{BB962C8B-B14F-4D97-AF65-F5344CB8AC3E}">
        <p14:creationId xmlns:p14="http://schemas.microsoft.com/office/powerpoint/2010/main" val="400817406"/>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 id="2147483798" r:id="rId21"/>
    <p:sldLayoutId id="2147483799" r:id="rId22"/>
    <p:sldLayoutId id="2147483800" r:id="rId23"/>
    <p:sldLayoutId id="2147483801" r:id="rId24"/>
    <p:sldLayoutId id="2147483802" r:id="rId25"/>
    <p:sldLayoutId id="2147483803" r:id="rId26"/>
    <p:sldLayoutId id="2147483804" r:id="rId27"/>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9.xml"/><Relationship Id="rId6" Type="http://schemas.openxmlformats.org/officeDocument/2006/relationships/hyperlink" Target="https://go.support.sap.com/roadmapviewer/#/group/BE47098A-617A-43EF-A27E-DFD801D70483/roadmapOverviewPage/METHPARTEXP" TargetMode="External"/><Relationship Id="rId5" Type="http://schemas.openxmlformats.org/officeDocument/2006/relationships/image" Target="../media/image52.emf"/><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8" Type="http://schemas.openxmlformats.org/officeDocument/2006/relationships/image" Target="../media/image37.svg"/><Relationship Id="rId13" Type="http://schemas.openxmlformats.org/officeDocument/2006/relationships/image" Target="../media/image33.png"/><Relationship Id="rId18" Type="http://schemas.openxmlformats.org/officeDocument/2006/relationships/image" Target="../media/image40.emf"/><Relationship Id="rId3" Type="http://schemas.openxmlformats.org/officeDocument/2006/relationships/image" Target="../media/image18.png"/><Relationship Id="rId7" Type="http://schemas.openxmlformats.org/officeDocument/2006/relationships/image" Target="../media/image30.tiff"/><Relationship Id="rId12" Type="http://schemas.openxmlformats.org/officeDocument/2006/relationships/image" Target="../media/image44.svg"/><Relationship Id="rId17" Type="http://schemas.openxmlformats.org/officeDocument/2006/relationships/image" Target="../media/image8.emf"/><Relationship Id="rId2" Type="http://schemas.openxmlformats.org/officeDocument/2006/relationships/image" Target="../media/image41.emf"/><Relationship Id="rId16" Type="http://schemas.openxmlformats.org/officeDocument/2006/relationships/image" Target="../media/image7.emf"/><Relationship Id="rId1" Type="http://schemas.openxmlformats.org/officeDocument/2006/relationships/slideLayout" Target="../slideLayouts/slideLayout9.xml"/><Relationship Id="rId6" Type="http://schemas.openxmlformats.org/officeDocument/2006/relationships/image" Target="../media/image11.png"/><Relationship Id="rId11" Type="http://schemas.openxmlformats.org/officeDocument/2006/relationships/image" Target="../media/image43.png"/><Relationship Id="rId5" Type="http://schemas.openxmlformats.org/officeDocument/2006/relationships/image" Target="../media/image21.png"/><Relationship Id="rId15" Type="http://schemas.openxmlformats.org/officeDocument/2006/relationships/image" Target="../media/image6.emf"/><Relationship Id="rId10" Type="http://schemas.openxmlformats.org/officeDocument/2006/relationships/image" Target="../media/image36.svg"/><Relationship Id="rId19" Type="http://schemas.openxmlformats.org/officeDocument/2006/relationships/image" Target="../media/image42.png"/><Relationship Id="rId4" Type="http://schemas.openxmlformats.org/officeDocument/2006/relationships/image" Target="../media/image20.svg"/><Relationship Id="rId9" Type="http://schemas.openxmlformats.org/officeDocument/2006/relationships/image" Target="../media/image35.png"/><Relationship Id="rId14" Type="http://schemas.openxmlformats.org/officeDocument/2006/relationships/image" Target="../media/image34.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3.png"/><Relationship Id="rId1" Type="http://schemas.openxmlformats.org/officeDocument/2006/relationships/slideLayout" Target="../slideLayouts/slideLayout9.xml"/><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9.xml"/><Relationship Id="rId5" Type="http://schemas.openxmlformats.org/officeDocument/2006/relationships/image" Target="../media/image8.emf"/><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9.xml"/><Relationship Id="rId6" Type="http://schemas.openxmlformats.org/officeDocument/2006/relationships/image" Target="../media/image15.svg"/><Relationship Id="rId11" Type="http://schemas.openxmlformats.org/officeDocument/2006/relationships/image" Target="../media/image20.sv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19" Type="http://schemas.openxmlformats.org/officeDocument/2006/relationships/image" Target="../media/image28.pn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8.svg"/><Relationship Id="rId18" Type="http://schemas.openxmlformats.org/officeDocument/2006/relationships/image" Target="../media/image19.svg"/><Relationship Id="rId26" Type="http://schemas.openxmlformats.org/officeDocument/2006/relationships/image" Target="../media/image44.svg"/><Relationship Id="rId3" Type="http://schemas.openxmlformats.org/officeDocument/2006/relationships/image" Target="../media/image30.tiff"/><Relationship Id="rId21" Type="http://schemas.openxmlformats.org/officeDocument/2006/relationships/image" Target="../media/image8.emf"/><Relationship Id="rId7" Type="http://schemas.openxmlformats.org/officeDocument/2006/relationships/image" Target="../media/image34.svg"/><Relationship Id="rId12" Type="http://schemas.openxmlformats.org/officeDocument/2006/relationships/image" Target="../media/image16.png"/><Relationship Id="rId17" Type="http://schemas.openxmlformats.org/officeDocument/2006/relationships/image" Target="../media/image17.svg"/><Relationship Id="rId25" Type="http://schemas.openxmlformats.org/officeDocument/2006/relationships/image" Target="../media/image43.png"/><Relationship Id="rId2" Type="http://schemas.openxmlformats.org/officeDocument/2006/relationships/notesSlide" Target="../notesSlides/notesSlide2.xml"/><Relationship Id="rId16" Type="http://schemas.openxmlformats.org/officeDocument/2006/relationships/image" Target="../media/image15.svg"/><Relationship Id="rId20" Type="http://schemas.openxmlformats.org/officeDocument/2006/relationships/image" Target="../media/image7.emf"/><Relationship Id="rId29" Type="http://schemas.openxmlformats.org/officeDocument/2006/relationships/image" Target="../media/image47.png"/><Relationship Id="rId1" Type="http://schemas.openxmlformats.org/officeDocument/2006/relationships/slideLayout" Target="../slideLayouts/slideLayout9.xml"/><Relationship Id="rId6" Type="http://schemas.openxmlformats.org/officeDocument/2006/relationships/image" Target="../media/image33.png"/><Relationship Id="rId11" Type="http://schemas.openxmlformats.org/officeDocument/2006/relationships/image" Target="../media/image37.svg"/><Relationship Id="rId24" Type="http://schemas.openxmlformats.org/officeDocument/2006/relationships/image" Target="../media/image42.png"/><Relationship Id="rId5" Type="http://schemas.openxmlformats.org/officeDocument/2006/relationships/image" Target="../media/image32.svg"/><Relationship Id="rId15" Type="http://schemas.openxmlformats.org/officeDocument/2006/relationships/image" Target="../media/image39.svg"/><Relationship Id="rId23" Type="http://schemas.openxmlformats.org/officeDocument/2006/relationships/image" Target="../media/image41.emf"/><Relationship Id="rId28" Type="http://schemas.openxmlformats.org/officeDocument/2006/relationships/image" Target="../media/image46.svg"/><Relationship Id="rId10" Type="http://schemas.openxmlformats.org/officeDocument/2006/relationships/image" Target="../media/image18.png"/><Relationship Id="rId19" Type="http://schemas.openxmlformats.org/officeDocument/2006/relationships/image" Target="../media/image6.emf"/><Relationship Id="rId4" Type="http://schemas.openxmlformats.org/officeDocument/2006/relationships/image" Target="../media/image31.png"/><Relationship Id="rId9" Type="http://schemas.openxmlformats.org/officeDocument/2006/relationships/image" Target="../media/image36.svg"/><Relationship Id="rId14" Type="http://schemas.openxmlformats.org/officeDocument/2006/relationships/image" Target="../media/image12.png"/><Relationship Id="rId22" Type="http://schemas.openxmlformats.org/officeDocument/2006/relationships/image" Target="../media/image40.emf"/><Relationship Id="rId27" Type="http://schemas.openxmlformats.org/officeDocument/2006/relationships/image" Target="../media/image45.png"/></Relationships>
</file>

<file path=ppt/slides/_rels/slide7.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5.png"/><Relationship Id="rId18" Type="http://schemas.openxmlformats.org/officeDocument/2006/relationships/image" Target="../media/image23.svg"/><Relationship Id="rId3" Type="http://schemas.openxmlformats.org/officeDocument/2006/relationships/image" Target="../media/image7.emf"/><Relationship Id="rId21" Type="http://schemas.openxmlformats.org/officeDocument/2006/relationships/image" Target="../media/image28.png"/><Relationship Id="rId7" Type="http://schemas.openxmlformats.org/officeDocument/2006/relationships/image" Target="../media/image31.png"/><Relationship Id="rId12" Type="http://schemas.openxmlformats.org/officeDocument/2006/relationships/image" Target="../media/image39.svg"/><Relationship Id="rId17" Type="http://schemas.openxmlformats.org/officeDocument/2006/relationships/image" Target="../media/image16.png"/><Relationship Id="rId25" Type="http://schemas.openxmlformats.org/officeDocument/2006/relationships/image" Target="../media/image46.svg"/><Relationship Id="rId2" Type="http://schemas.openxmlformats.org/officeDocument/2006/relationships/image" Target="../media/image6.emf"/><Relationship Id="rId16" Type="http://schemas.openxmlformats.org/officeDocument/2006/relationships/image" Target="../media/image22.png"/><Relationship Id="rId20" Type="http://schemas.openxmlformats.org/officeDocument/2006/relationships/image" Target="../media/image25.png"/><Relationship Id="rId1" Type="http://schemas.openxmlformats.org/officeDocument/2006/relationships/slideLayout" Target="../slideLayouts/slideLayout9.xml"/><Relationship Id="rId6" Type="http://schemas.openxmlformats.org/officeDocument/2006/relationships/image" Target="../media/image11.png"/><Relationship Id="rId11" Type="http://schemas.openxmlformats.org/officeDocument/2006/relationships/image" Target="../media/image12.png"/><Relationship Id="rId24" Type="http://schemas.openxmlformats.org/officeDocument/2006/relationships/image" Target="../media/image45.png"/><Relationship Id="rId5" Type="http://schemas.openxmlformats.org/officeDocument/2006/relationships/image" Target="../media/image40.emf"/><Relationship Id="rId15" Type="http://schemas.openxmlformats.org/officeDocument/2006/relationships/image" Target="../media/image15.svg"/><Relationship Id="rId23" Type="http://schemas.openxmlformats.org/officeDocument/2006/relationships/image" Target="../media/image38.svg"/><Relationship Id="rId10" Type="http://schemas.openxmlformats.org/officeDocument/2006/relationships/image" Target="../media/image34.svg"/><Relationship Id="rId19" Type="http://schemas.openxmlformats.org/officeDocument/2006/relationships/image" Target="../media/image24.png"/><Relationship Id="rId4" Type="http://schemas.openxmlformats.org/officeDocument/2006/relationships/image" Target="../media/image8.emf"/><Relationship Id="rId9" Type="http://schemas.openxmlformats.org/officeDocument/2006/relationships/image" Target="../media/image33.png"/><Relationship Id="rId14" Type="http://schemas.openxmlformats.org/officeDocument/2006/relationships/image" Target="../media/image36.svg"/><Relationship Id="rId22"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40.emf"/><Relationship Id="rId18" Type="http://schemas.openxmlformats.org/officeDocument/2006/relationships/image" Target="../media/image33.png"/><Relationship Id="rId3" Type="http://schemas.openxmlformats.org/officeDocument/2006/relationships/image" Target="../media/image12.png"/><Relationship Id="rId21" Type="http://schemas.openxmlformats.org/officeDocument/2006/relationships/image" Target="../media/image35.png"/><Relationship Id="rId7" Type="http://schemas.openxmlformats.org/officeDocument/2006/relationships/image" Target="../media/image26.png"/><Relationship Id="rId12" Type="http://schemas.openxmlformats.org/officeDocument/2006/relationships/image" Target="../media/image8.emf"/><Relationship Id="rId17" Type="http://schemas.openxmlformats.org/officeDocument/2006/relationships/image" Target="../media/image32.svg"/><Relationship Id="rId25" Type="http://schemas.openxmlformats.org/officeDocument/2006/relationships/image" Target="../media/image47.png"/><Relationship Id="rId2" Type="http://schemas.openxmlformats.org/officeDocument/2006/relationships/image" Target="../media/image11.png"/><Relationship Id="rId16" Type="http://schemas.openxmlformats.org/officeDocument/2006/relationships/image" Target="../media/image31.png"/><Relationship Id="rId20" Type="http://schemas.openxmlformats.org/officeDocument/2006/relationships/image" Target="../media/image39.svg"/><Relationship Id="rId1" Type="http://schemas.openxmlformats.org/officeDocument/2006/relationships/slideLayout" Target="../slideLayouts/slideLayout9.xml"/><Relationship Id="rId6" Type="http://schemas.openxmlformats.org/officeDocument/2006/relationships/image" Target="../media/image15.svg"/><Relationship Id="rId11" Type="http://schemas.openxmlformats.org/officeDocument/2006/relationships/image" Target="../media/image7.emf"/><Relationship Id="rId24" Type="http://schemas.openxmlformats.org/officeDocument/2006/relationships/image" Target="../media/image46.svg"/><Relationship Id="rId5" Type="http://schemas.openxmlformats.org/officeDocument/2006/relationships/image" Target="../media/image14.png"/><Relationship Id="rId15" Type="http://schemas.openxmlformats.org/officeDocument/2006/relationships/image" Target="../media/image42.png"/><Relationship Id="rId23" Type="http://schemas.openxmlformats.org/officeDocument/2006/relationships/image" Target="../media/image45.png"/><Relationship Id="rId10" Type="http://schemas.openxmlformats.org/officeDocument/2006/relationships/image" Target="../media/image6.emf"/><Relationship Id="rId19" Type="http://schemas.openxmlformats.org/officeDocument/2006/relationships/image" Target="../media/image34.svg"/><Relationship Id="rId4" Type="http://schemas.openxmlformats.org/officeDocument/2006/relationships/image" Target="../media/image13.svg"/><Relationship Id="rId9" Type="http://schemas.openxmlformats.org/officeDocument/2006/relationships/image" Target="../media/image27.png"/><Relationship Id="rId14" Type="http://schemas.openxmlformats.org/officeDocument/2006/relationships/image" Target="../media/image41.emf"/><Relationship Id="rId22" Type="http://schemas.openxmlformats.org/officeDocument/2006/relationships/image" Target="../media/image36.svg"/></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8.png"/><Relationship Id="rId1" Type="http://schemas.openxmlformats.org/officeDocument/2006/relationships/slideLayout" Target="../slideLayouts/slideLayout9.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aker"/>
          <p:cNvSpPr>
            <a:spLocks noGrp="1"/>
          </p:cNvSpPr>
          <p:nvPr>
            <p:ph type="subTitle" idx="1"/>
          </p:nvPr>
        </p:nvSpPr>
        <p:spPr>
          <a:xfrm>
            <a:off x="288000" y="5130489"/>
            <a:ext cx="10900800" cy="430887"/>
          </a:xfrm>
        </p:spPr>
        <p:txBody>
          <a:bodyPr/>
          <a:lstStyle/>
          <a:p>
            <a:r>
              <a:rPr lang="en-US" dirty="0"/>
              <a:t>August, 2022</a:t>
            </a:r>
          </a:p>
        </p:txBody>
      </p:sp>
      <p:sp>
        <p:nvSpPr>
          <p:cNvPr id="7" name="Title"/>
          <p:cNvSpPr>
            <a:spLocks noGrp="1"/>
          </p:cNvSpPr>
          <p:nvPr>
            <p:ph type="title"/>
          </p:nvPr>
        </p:nvSpPr>
        <p:spPr/>
        <p:txBody>
          <a:bodyPr/>
          <a:lstStyle/>
          <a:p>
            <a:r>
              <a:rPr lang="en-US" dirty="0"/>
              <a:t>How to Approach the </a:t>
            </a:r>
            <a:r>
              <a:rPr lang="en-US"/>
              <a:t>Fit-to-Standard Analysis</a:t>
            </a:r>
            <a:br>
              <a:rPr lang="en-US" dirty="0"/>
            </a:br>
            <a:r>
              <a:rPr lang="en-US" dirty="0">
                <a:solidFill>
                  <a:schemeClr val="accent1"/>
                </a:solidFill>
              </a:rPr>
              <a:t>in the Cloud</a:t>
            </a:r>
          </a:p>
        </p:txBody>
      </p:sp>
      <p:pic>
        <p:nvPicPr>
          <p:cNvPr id="6" name="Illustration" descr="Example of an illustration" title="Illustration for title slide"/>
          <p:cNvPicPr>
            <a:picLocks noGrp="1" noChangeAspect="1"/>
          </p:cNvPicPr>
          <p:nvPr>
            <p:ph type="pic" sz="quarter" idx="12"/>
          </p:nvPr>
        </p:nvPicPr>
        <p:blipFill>
          <a:blip r:embed="rId2"/>
          <a:srcRect t="3112" b="3112"/>
          <a:stretch>
            <a:fillRect/>
          </a:stretch>
        </p:blipFill>
        <p:spPr bwMode="invGray"/>
      </p:pic>
      <p:pic>
        <p:nvPicPr>
          <p:cNvPr id="3" name="Picture 2">
            <a:extLst>
              <a:ext uri="{FF2B5EF4-FFF2-40B4-BE49-F238E27FC236}">
                <a16:creationId xmlns:a16="http://schemas.microsoft.com/office/drawing/2014/main" id="{1B41BE49-2A7F-43DA-B143-5C925A1E03AD}"/>
              </a:ext>
            </a:extLst>
          </p:cNvPr>
          <p:cNvPicPr>
            <a:picLocks noChangeAspect="1"/>
          </p:cNvPicPr>
          <p:nvPr/>
        </p:nvPicPr>
        <p:blipFill>
          <a:blip r:embed="rId3"/>
          <a:stretch>
            <a:fillRect/>
          </a:stretch>
        </p:blipFill>
        <p:spPr>
          <a:xfrm>
            <a:off x="3072869" y="4523028"/>
            <a:ext cx="457200" cy="457200"/>
          </a:xfrm>
          <a:prstGeom prst="rect">
            <a:avLst/>
          </a:prstGeom>
        </p:spPr>
      </p:pic>
    </p:spTree>
    <p:extLst>
      <p:ext uri="{BB962C8B-B14F-4D97-AF65-F5344CB8AC3E}">
        <p14:creationId xmlns:p14="http://schemas.microsoft.com/office/powerpoint/2010/main" val="157312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2">
            <a:extLst>
              <a:ext uri="{FF2B5EF4-FFF2-40B4-BE49-F238E27FC236}">
                <a16:creationId xmlns:a16="http://schemas.microsoft.com/office/drawing/2014/main" id="{60F80BB0-0DEA-4A7D-99E1-4CA2532001D4}"/>
              </a:ext>
            </a:extLst>
          </p:cNvPr>
          <p:cNvSpPr>
            <a:spLocks noGrp="1"/>
          </p:cNvSpPr>
          <p:nvPr>
            <p:ph type="title"/>
          </p:nvPr>
        </p:nvSpPr>
        <p:spPr>
          <a:xfrm>
            <a:off x="504001" y="515430"/>
            <a:ext cx="11186476" cy="646331"/>
          </a:xfrm>
        </p:spPr>
        <p:txBody>
          <a:bodyPr/>
          <a:lstStyle/>
          <a:p>
            <a:r>
              <a:rPr lang="en-US" dirty="0"/>
              <a:t>Fit-to-Standard Process</a:t>
            </a:r>
            <a:br>
              <a:rPr lang="en-US" dirty="0"/>
            </a:br>
            <a:r>
              <a:rPr lang="en-US" sz="1800" b="0" dirty="0">
                <a:solidFill>
                  <a:schemeClr val="accent1"/>
                </a:solidFill>
              </a:rPr>
              <a:t>Decision Tree</a:t>
            </a:r>
            <a:endParaRPr lang="en-US" b="0" dirty="0">
              <a:solidFill>
                <a:schemeClr val="accent1"/>
              </a:solidFill>
            </a:endParaRPr>
          </a:p>
        </p:txBody>
      </p:sp>
      <p:pic>
        <p:nvPicPr>
          <p:cNvPr id="2" name="Picture 1">
            <a:extLst>
              <a:ext uri="{FF2B5EF4-FFF2-40B4-BE49-F238E27FC236}">
                <a16:creationId xmlns:a16="http://schemas.microsoft.com/office/drawing/2014/main" id="{7E84F43B-664B-48BD-B525-D16B972571A1}"/>
              </a:ext>
            </a:extLst>
          </p:cNvPr>
          <p:cNvPicPr>
            <a:picLocks noChangeAspect="1"/>
          </p:cNvPicPr>
          <p:nvPr/>
        </p:nvPicPr>
        <p:blipFill>
          <a:blip r:embed="rId2"/>
          <a:stretch>
            <a:fillRect/>
          </a:stretch>
        </p:blipFill>
        <p:spPr>
          <a:xfrm>
            <a:off x="935392" y="4790078"/>
            <a:ext cx="2505363" cy="1170431"/>
          </a:xfrm>
          <a:prstGeom prst="rect">
            <a:avLst/>
          </a:prstGeom>
        </p:spPr>
      </p:pic>
      <p:cxnSp>
        <p:nvCxnSpPr>
          <p:cNvPr id="26" name="Straight Connector 25">
            <a:extLst>
              <a:ext uri="{FF2B5EF4-FFF2-40B4-BE49-F238E27FC236}">
                <a16:creationId xmlns:a16="http://schemas.microsoft.com/office/drawing/2014/main" id="{80BA76D1-3514-4C30-9711-973416E58F09}"/>
              </a:ext>
            </a:extLst>
          </p:cNvPr>
          <p:cNvCxnSpPr>
            <a:cxnSpLocks/>
          </p:cNvCxnSpPr>
          <p:nvPr/>
        </p:nvCxnSpPr>
        <p:spPr>
          <a:xfrm>
            <a:off x="493719" y="1223734"/>
            <a:ext cx="1100847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22" name="Picture 21">
            <a:extLst>
              <a:ext uri="{FF2B5EF4-FFF2-40B4-BE49-F238E27FC236}">
                <a16:creationId xmlns:a16="http://schemas.microsoft.com/office/drawing/2014/main" id="{3870D38F-B7A2-4388-A1DB-E329FCCED3AC}"/>
              </a:ext>
            </a:extLst>
          </p:cNvPr>
          <p:cNvPicPr>
            <a:picLocks noChangeAspect="1"/>
          </p:cNvPicPr>
          <p:nvPr/>
        </p:nvPicPr>
        <p:blipFill>
          <a:blip r:embed="rId3"/>
          <a:stretch>
            <a:fillRect/>
          </a:stretch>
        </p:blipFill>
        <p:spPr>
          <a:xfrm>
            <a:off x="3494221" y="909022"/>
            <a:ext cx="8509861" cy="5936881"/>
          </a:xfrm>
          <a:prstGeom prst="rect">
            <a:avLst/>
          </a:prstGeom>
        </p:spPr>
      </p:pic>
      <p:sp>
        <p:nvSpPr>
          <p:cNvPr id="23" name="Arrow: Bent 22">
            <a:extLst>
              <a:ext uri="{FF2B5EF4-FFF2-40B4-BE49-F238E27FC236}">
                <a16:creationId xmlns:a16="http://schemas.microsoft.com/office/drawing/2014/main" id="{626EE610-E25D-486A-8880-DE8E285F37C6}"/>
              </a:ext>
            </a:extLst>
          </p:cNvPr>
          <p:cNvSpPr/>
          <p:nvPr/>
        </p:nvSpPr>
        <p:spPr bwMode="gray">
          <a:xfrm>
            <a:off x="2966484" y="1080297"/>
            <a:ext cx="2803166" cy="1391703"/>
          </a:xfrm>
          <a:prstGeom prst="bentArrow">
            <a:avLst>
              <a:gd name="adj1" fmla="val 10619"/>
              <a:gd name="adj2" fmla="val 10918"/>
              <a:gd name="adj3" fmla="val 25000"/>
              <a:gd name="adj4" fmla="val 67718"/>
            </a:avLst>
          </a:prstGeom>
          <a:solidFill>
            <a:schemeClr val="tx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pic>
        <p:nvPicPr>
          <p:cNvPr id="9" name="Picture 8">
            <a:extLst>
              <a:ext uri="{FF2B5EF4-FFF2-40B4-BE49-F238E27FC236}">
                <a16:creationId xmlns:a16="http://schemas.microsoft.com/office/drawing/2014/main" id="{47A7F91C-BD9E-479A-9763-2A039A6E12B5}"/>
              </a:ext>
            </a:extLst>
          </p:cNvPr>
          <p:cNvPicPr>
            <a:picLocks noChangeAspect="1"/>
          </p:cNvPicPr>
          <p:nvPr/>
        </p:nvPicPr>
        <p:blipFill>
          <a:blip r:embed="rId4"/>
          <a:stretch>
            <a:fillRect/>
          </a:stretch>
        </p:blipFill>
        <p:spPr>
          <a:xfrm>
            <a:off x="185986" y="1912255"/>
            <a:ext cx="2466893" cy="2377440"/>
          </a:xfrm>
          <a:prstGeom prst="rect">
            <a:avLst/>
          </a:prstGeom>
        </p:spPr>
      </p:pic>
      <p:pic>
        <p:nvPicPr>
          <p:cNvPr id="12" name="Picture 11">
            <a:extLst>
              <a:ext uri="{FF2B5EF4-FFF2-40B4-BE49-F238E27FC236}">
                <a16:creationId xmlns:a16="http://schemas.microsoft.com/office/drawing/2014/main" id="{E4236891-ECE8-4386-868C-075F212C9C01}"/>
              </a:ext>
            </a:extLst>
          </p:cNvPr>
          <p:cNvPicPr>
            <a:picLocks noChangeAspect="1"/>
          </p:cNvPicPr>
          <p:nvPr/>
        </p:nvPicPr>
        <p:blipFill>
          <a:blip r:embed="rId5"/>
          <a:stretch>
            <a:fillRect/>
          </a:stretch>
        </p:blipFill>
        <p:spPr>
          <a:xfrm>
            <a:off x="2440306" y="2025546"/>
            <a:ext cx="1140210" cy="981360"/>
          </a:xfrm>
          <a:prstGeom prst="rect">
            <a:avLst/>
          </a:prstGeom>
        </p:spPr>
      </p:pic>
      <p:sp>
        <p:nvSpPr>
          <p:cNvPr id="10" name="Oval 9">
            <a:extLst>
              <a:ext uri="{FF2B5EF4-FFF2-40B4-BE49-F238E27FC236}">
                <a16:creationId xmlns:a16="http://schemas.microsoft.com/office/drawing/2014/main" id="{9DE5162C-E7E3-40F7-8D29-2E9425974D19}"/>
              </a:ext>
            </a:extLst>
          </p:cNvPr>
          <p:cNvSpPr/>
          <p:nvPr/>
        </p:nvSpPr>
        <p:spPr bwMode="gray">
          <a:xfrm rot="1820815">
            <a:off x="-40492" y="2881916"/>
            <a:ext cx="2354092" cy="1410081"/>
          </a:xfrm>
          <a:prstGeom prst="ellipse">
            <a:avLst/>
          </a:prstGeom>
          <a:noFill/>
          <a:ln>
            <a:headEnd/>
            <a:tailEnd/>
          </a:ln>
        </p:spPr>
        <p:style>
          <a:lnRef idx="2">
            <a:schemeClr val="accent6"/>
          </a:lnRef>
          <a:fillRef idx="1">
            <a:schemeClr val="lt1"/>
          </a:fillRef>
          <a:effectRef idx="0">
            <a:schemeClr val="accent6"/>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3" name="TextBox 2">
            <a:extLst>
              <a:ext uri="{FF2B5EF4-FFF2-40B4-BE49-F238E27FC236}">
                <a16:creationId xmlns:a16="http://schemas.microsoft.com/office/drawing/2014/main" id="{98B1F5A4-2072-4397-B73F-A54798A857CA}"/>
              </a:ext>
            </a:extLst>
          </p:cNvPr>
          <p:cNvSpPr txBox="1"/>
          <p:nvPr/>
        </p:nvSpPr>
        <p:spPr>
          <a:xfrm>
            <a:off x="312771" y="6109681"/>
            <a:ext cx="3319214" cy="276999"/>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000" b="1" kern="0" dirty="0">
                <a:ea typeface="Arial Unicode MS" pitchFamily="34" charset="-128"/>
                <a:cs typeface="Arial Unicode MS" pitchFamily="34" charset="-128"/>
              </a:rPr>
              <a:t>*</a:t>
            </a:r>
            <a:r>
              <a:rPr lang="en-US" sz="800" kern="0" dirty="0">
                <a:ea typeface="Arial Unicode MS" pitchFamily="34" charset="-128"/>
                <a:cs typeface="Arial Unicode MS" pitchFamily="34" charset="-128"/>
              </a:rPr>
              <a:t>For additional information on extensions see </a:t>
            </a:r>
            <a:r>
              <a:rPr lang="en-US" sz="800" kern="0" dirty="0">
                <a:ea typeface="Arial Unicode MS" pitchFamily="34" charset="-128"/>
                <a:cs typeface="Arial Unicode MS" pitchFamily="34" charset="-128"/>
                <a:hlinkClick r:id="rId6"/>
              </a:rPr>
              <a:t>SAP Activate Methodology for Developing Cloud Extensions </a:t>
            </a:r>
            <a:r>
              <a:rPr lang="en-US" sz="800" kern="0" dirty="0">
                <a:ea typeface="Arial Unicode MS" pitchFamily="34" charset="-128"/>
                <a:cs typeface="Arial Unicode MS" pitchFamily="34" charset="-128"/>
              </a:rPr>
              <a:t>methodology roadmap</a:t>
            </a:r>
          </a:p>
        </p:txBody>
      </p:sp>
      <p:sp>
        <p:nvSpPr>
          <p:cNvPr id="4" name="TextBox 3">
            <a:extLst>
              <a:ext uri="{FF2B5EF4-FFF2-40B4-BE49-F238E27FC236}">
                <a16:creationId xmlns:a16="http://schemas.microsoft.com/office/drawing/2014/main" id="{E64B55A1-1D40-4025-B1D9-34CFC3E1A628}"/>
              </a:ext>
            </a:extLst>
          </p:cNvPr>
          <p:cNvSpPr txBox="1"/>
          <p:nvPr/>
        </p:nvSpPr>
        <p:spPr>
          <a:xfrm>
            <a:off x="9994232" y="4058652"/>
            <a:ext cx="54502" cy="169277"/>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100" kern="0" dirty="0">
                <a:solidFill>
                  <a:schemeClr val="bg1"/>
                </a:solidFill>
                <a:ea typeface="Arial Unicode MS" pitchFamily="34" charset="-128"/>
                <a:cs typeface="Arial Unicode MS" pitchFamily="34" charset="-128"/>
              </a:rPr>
              <a:t>*</a:t>
            </a:r>
          </a:p>
        </p:txBody>
      </p:sp>
    </p:spTree>
    <p:extLst>
      <p:ext uri="{BB962C8B-B14F-4D97-AF65-F5344CB8AC3E}">
        <p14:creationId xmlns:p14="http://schemas.microsoft.com/office/powerpoint/2010/main" val="2275678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4001" y="504000"/>
            <a:ext cx="11186476" cy="646331"/>
          </a:xfrm>
        </p:spPr>
        <p:txBody>
          <a:bodyPr/>
          <a:lstStyle/>
          <a:p>
            <a:r>
              <a:rPr lang="en-US" dirty="0"/>
              <a:t>Fit-to-Standard Process</a:t>
            </a:r>
            <a:br>
              <a:rPr lang="en-US" dirty="0"/>
            </a:br>
            <a:r>
              <a:rPr lang="en-US" sz="1800" b="0" dirty="0">
                <a:solidFill>
                  <a:schemeClr val="accent1"/>
                </a:solidFill>
              </a:rPr>
              <a:t>Outputs of the Workshops</a:t>
            </a:r>
            <a:endParaRPr lang="en-US" b="0" dirty="0">
              <a:solidFill>
                <a:schemeClr val="accent1"/>
              </a:solidFill>
            </a:endParaRPr>
          </a:p>
        </p:txBody>
      </p:sp>
      <p:sp>
        <p:nvSpPr>
          <p:cNvPr id="96" name="Text Placeholder 1"/>
          <p:cNvSpPr>
            <a:spLocks noGrp="1"/>
          </p:cNvSpPr>
          <p:nvPr>
            <p:ph type="body" sz="quarter" idx="10"/>
          </p:nvPr>
        </p:nvSpPr>
        <p:spPr>
          <a:xfrm>
            <a:off x="504000" y="1620000"/>
            <a:ext cx="5214876" cy="4230000"/>
          </a:xfrm>
        </p:spPr>
        <p:txBody>
          <a:bodyPr/>
          <a:lstStyle/>
          <a:p>
            <a:pPr marL="180000" lvl="2" indent="-180000" defTabSz="1088776">
              <a:lnSpc>
                <a:spcPct val="150000"/>
              </a:lnSpc>
              <a:spcBef>
                <a:spcPts val="1200"/>
              </a:spcBef>
              <a:buClr>
                <a:srgbClr val="F0AB00"/>
              </a:buClr>
              <a:buFont typeface="Wingdings" pitchFamily="2" charset="2"/>
              <a:buChar char=""/>
            </a:pPr>
            <a:r>
              <a:rPr lang="en-US" dirty="0">
                <a:solidFill>
                  <a:srgbClr val="000000"/>
                </a:solidFill>
              </a:rPr>
              <a:t>Solution impact on business processes</a:t>
            </a:r>
          </a:p>
          <a:p>
            <a:pPr marL="180000" lvl="2" indent="-180000" defTabSz="1088776">
              <a:lnSpc>
                <a:spcPct val="150000"/>
              </a:lnSpc>
              <a:spcBef>
                <a:spcPts val="1200"/>
              </a:spcBef>
              <a:buClr>
                <a:srgbClr val="F0AB00"/>
              </a:buClr>
              <a:buFont typeface="Wingdings" pitchFamily="2" charset="2"/>
              <a:buChar char=""/>
            </a:pPr>
            <a:r>
              <a:rPr lang="en-US" dirty="0">
                <a:solidFill>
                  <a:srgbClr val="000000"/>
                </a:solidFill>
              </a:rPr>
              <a:t>Delta requirements identification and mitigation </a:t>
            </a:r>
          </a:p>
          <a:p>
            <a:pPr marL="180000" lvl="2" indent="-180000" defTabSz="1088776">
              <a:lnSpc>
                <a:spcPct val="150000"/>
              </a:lnSpc>
              <a:spcBef>
                <a:spcPts val="1200"/>
              </a:spcBef>
              <a:buClr>
                <a:srgbClr val="F0AB00"/>
              </a:buClr>
              <a:buFont typeface="Wingdings" pitchFamily="2" charset="2"/>
              <a:buChar char=""/>
            </a:pPr>
            <a:r>
              <a:rPr lang="en-US" dirty="0">
                <a:solidFill>
                  <a:srgbClr val="000000"/>
                </a:solidFill>
              </a:rPr>
              <a:t>SAP Best Practices enablement</a:t>
            </a:r>
          </a:p>
          <a:p>
            <a:pPr marL="180000" lvl="2" indent="-180000" defTabSz="1088776">
              <a:lnSpc>
                <a:spcPct val="150000"/>
              </a:lnSpc>
              <a:spcBef>
                <a:spcPts val="1200"/>
              </a:spcBef>
              <a:buClr>
                <a:srgbClr val="F0AB00"/>
              </a:buClr>
              <a:buFont typeface="Wingdings" pitchFamily="2" charset="2"/>
              <a:buChar char=""/>
            </a:pPr>
            <a:r>
              <a:rPr lang="en-US" dirty="0">
                <a:solidFill>
                  <a:srgbClr val="000000"/>
                </a:solidFill>
              </a:rPr>
              <a:t>Configuration values required</a:t>
            </a:r>
          </a:p>
          <a:p>
            <a:pPr marL="180000" lvl="2" indent="-180000" defTabSz="1088776">
              <a:lnSpc>
                <a:spcPct val="150000"/>
              </a:lnSpc>
              <a:spcBef>
                <a:spcPts val="1200"/>
              </a:spcBef>
              <a:buClr>
                <a:srgbClr val="F0AB00"/>
              </a:buClr>
              <a:buFont typeface="Wingdings" pitchFamily="2" charset="2"/>
              <a:buChar char=""/>
            </a:pPr>
            <a:r>
              <a:rPr lang="en-US" dirty="0">
                <a:solidFill>
                  <a:srgbClr val="000000"/>
                </a:solidFill>
              </a:rPr>
              <a:t>Value-add impact for users and business </a:t>
            </a:r>
          </a:p>
          <a:p>
            <a:pPr marL="180000" lvl="2" indent="-180000" defTabSz="1088776">
              <a:lnSpc>
                <a:spcPct val="150000"/>
              </a:lnSpc>
              <a:spcBef>
                <a:spcPts val="1200"/>
              </a:spcBef>
              <a:buClr>
                <a:srgbClr val="F0AB00"/>
              </a:buClr>
              <a:buFont typeface="Wingdings" pitchFamily="2" charset="2"/>
              <a:buChar char=""/>
            </a:pPr>
            <a:r>
              <a:rPr lang="en-US" dirty="0">
                <a:solidFill>
                  <a:srgbClr val="000000"/>
                </a:solidFill>
              </a:rPr>
              <a:t>Expert configuration definitions</a:t>
            </a:r>
          </a:p>
          <a:p>
            <a:pPr marL="180000" lvl="2" indent="-180000" defTabSz="1088776">
              <a:lnSpc>
                <a:spcPct val="150000"/>
              </a:lnSpc>
              <a:spcBef>
                <a:spcPts val="1200"/>
              </a:spcBef>
              <a:buClr>
                <a:srgbClr val="F0AB00"/>
              </a:buClr>
              <a:buFont typeface="Wingdings" pitchFamily="2" charset="2"/>
              <a:buChar char=""/>
            </a:pPr>
            <a:r>
              <a:rPr lang="en-US" dirty="0">
                <a:solidFill>
                  <a:srgbClr val="000000"/>
                </a:solidFill>
              </a:rPr>
              <a:t>Awareness of KPIs addressed and impacted</a:t>
            </a:r>
          </a:p>
          <a:p>
            <a:pPr marL="180000" lvl="2" indent="-180000" defTabSz="1088776">
              <a:lnSpc>
                <a:spcPct val="150000"/>
              </a:lnSpc>
              <a:spcBef>
                <a:spcPts val="1200"/>
              </a:spcBef>
              <a:buClr>
                <a:srgbClr val="F0AB00"/>
              </a:buClr>
              <a:buFont typeface="Wingdings" pitchFamily="2" charset="2"/>
              <a:buChar char=""/>
            </a:pPr>
            <a:r>
              <a:rPr lang="en-US" dirty="0">
                <a:solidFill>
                  <a:srgbClr val="000000"/>
                </a:solidFill>
              </a:rPr>
              <a:t>Forms, reports, and authorizations requirements </a:t>
            </a:r>
          </a:p>
          <a:p>
            <a:endParaRPr lang="en-US" dirty="0"/>
          </a:p>
        </p:txBody>
      </p:sp>
      <p:sp>
        <p:nvSpPr>
          <p:cNvPr id="7" name="Flowchart: Multidocument 6"/>
          <p:cNvSpPr/>
          <p:nvPr/>
        </p:nvSpPr>
        <p:spPr bwMode="gray">
          <a:xfrm>
            <a:off x="8092440" y="1718125"/>
            <a:ext cx="1916430" cy="850692"/>
          </a:xfrm>
          <a:prstGeom prst="flowChartMultidocument">
            <a:avLst/>
          </a:prstGeom>
          <a:solidFill>
            <a:schemeClr val="accent4"/>
          </a:solidFill>
          <a:ln w="6350" algn="ctr">
            <a:solidFill>
              <a:schemeClr val="bg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05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Business Driven Configuration  Questionnaire (Final)</a:t>
            </a:r>
          </a:p>
        </p:txBody>
      </p:sp>
      <p:sp>
        <p:nvSpPr>
          <p:cNvPr id="8" name="Flowchart: Multidocument 7"/>
          <p:cNvSpPr/>
          <p:nvPr/>
        </p:nvSpPr>
        <p:spPr bwMode="gray">
          <a:xfrm>
            <a:off x="8102748" y="2643388"/>
            <a:ext cx="1916430" cy="725502"/>
          </a:xfrm>
          <a:prstGeom prst="flowChartMultidocument">
            <a:avLst/>
          </a:prstGeom>
          <a:solidFill>
            <a:schemeClr val="accent4"/>
          </a:solidFill>
          <a:ln w="6350" algn="ctr">
            <a:solidFill>
              <a:schemeClr val="bg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05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 Backlog (Prioritized)</a:t>
            </a:r>
          </a:p>
        </p:txBody>
      </p:sp>
      <p:sp>
        <p:nvSpPr>
          <p:cNvPr id="9" name="Flowchart: Multidocument 8"/>
          <p:cNvSpPr/>
          <p:nvPr/>
        </p:nvSpPr>
        <p:spPr bwMode="gray">
          <a:xfrm>
            <a:off x="7961844" y="4221865"/>
            <a:ext cx="1916430" cy="795459"/>
          </a:xfrm>
          <a:prstGeom prst="flowChartMultidocument">
            <a:avLst/>
          </a:prstGeom>
          <a:solidFill>
            <a:schemeClr val="accent4"/>
          </a:solidFill>
          <a:ln w="6350" algn="ctr">
            <a:solidFill>
              <a:schemeClr val="bg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05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Meeting Minutes &amp; Action items (Reviewed &amp; Finalized)</a:t>
            </a:r>
          </a:p>
        </p:txBody>
      </p:sp>
      <p:sp>
        <p:nvSpPr>
          <p:cNvPr id="10" name="Flowchart: Multidocument 9"/>
          <p:cNvSpPr/>
          <p:nvPr/>
        </p:nvSpPr>
        <p:spPr bwMode="gray">
          <a:xfrm>
            <a:off x="7978140" y="5117124"/>
            <a:ext cx="1916430" cy="698534"/>
          </a:xfrm>
          <a:prstGeom prst="flowChartMultidocument">
            <a:avLst/>
          </a:prstGeom>
          <a:solidFill>
            <a:schemeClr val="accent4"/>
          </a:solidFill>
          <a:ln w="6350" algn="ctr">
            <a:solidFill>
              <a:schemeClr val="bg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05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Sign off of Key Decisions</a:t>
            </a:r>
          </a:p>
        </p:txBody>
      </p:sp>
      <p:sp>
        <p:nvSpPr>
          <p:cNvPr id="13" name="TextBox 12"/>
          <p:cNvSpPr txBox="1"/>
          <p:nvPr/>
        </p:nvSpPr>
        <p:spPr>
          <a:xfrm>
            <a:off x="8343900" y="1297348"/>
            <a:ext cx="1550670" cy="369332"/>
          </a:xfrm>
          <a:prstGeom prst="rect">
            <a:avLst/>
          </a:prstGeom>
          <a:noFill/>
        </p:spPr>
        <p:txBody>
          <a:bodyPr wrap="square" lIns="0" tIns="0" rIns="0" bIns="0" rtlCol="0">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2400" b="1" i="0" u="sng" strike="noStrike" kern="0" cap="none" spc="0" normalizeH="0" baseline="0" noProof="0" dirty="0">
                <a:ln>
                  <a:noFill/>
                </a:ln>
                <a:solidFill>
                  <a:srgbClr val="4FB81C"/>
                </a:solidFill>
                <a:effectLst/>
                <a:uLnTx/>
                <a:uFillTx/>
                <a:latin typeface="Arial"/>
                <a:ea typeface="Arial Unicode MS" pitchFamily="34" charset="-128"/>
                <a:cs typeface="Arial Unicode MS" pitchFamily="34" charset="-128"/>
              </a:rPr>
              <a:t>OUTPUTS</a:t>
            </a:r>
          </a:p>
        </p:txBody>
      </p:sp>
      <p:cxnSp>
        <p:nvCxnSpPr>
          <p:cNvPr id="39" name="Straight Connector 38">
            <a:extLst>
              <a:ext uri="{FF2B5EF4-FFF2-40B4-BE49-F238E27FC236}">
                <a16:creationId xmlns:a16="http://schemas.microsoft.com/office/drawing/2014/main" id="{820BC777-A723-4139-A68D-AB15F0C4B915}"/>
              </a:ext>
            </a:extLst>
          </p:cNvPr>
          <p:cNvCxnSpPr>
            <a:cxnSpLocks/>
          </p:cNvCxnSpPr>
          <p:nvPr/>
        </p:nvCxnSpPr>
        <p:spPr>
          <a:xfrm>
            <a:off x="493719" y="1223734"/>
            <a:ext cx="1100847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7" name="Flowchart: Multidocument 46">
            <a:extLst>
              <a:ext uri="{FF2B5EF4-FFF2-40B4-BE49-F238E27FC236}">
                <a16:creationId xmlns:a16="http://schemas.microsoft.com/office/drawing/2014/main" id="{FDCFA53C-431C-42D8-BC79-FD29A486E884}"/>
              </a:ext>
            </a:extLst>
          </p:cNvPr>
          <p:cNvSpPr/>
          <p:nvPr/>
        </p:nvSpPr>
        <p:spPr bwMode="gray">
          <a:xfrm>
            <a:off x="8044963" y="3424424"/>
            <a:ext cx="1916430" cy="725502"/>
          </a:xfrm>
          <a:prstGeom prst="flowChartMultidocument">
            <a:avLst/>
          </a:prstGeom>
          <a:solidFill>
            <a:schemeClr val="accent4"/>
          </a:solidFill>
          <a:ln w="6350" algn="ctr">
            <a:solidFill>
              <a:schemeClr val="bg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05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 Updated Integration  and Interface List</a:t>
            </a:r>
          </a:p>
        </p:txBody>
      </p:sp>
      <p:grpSp>
        <p:nvGrpSpPr>
          <p:cNvPr id="49" name="Group 48">
            <a:extLst>
              <a:ext uri="{FF2B5EF4-FFF2-40B4-BE49-F238E27FC236}">
                <a16:creationId xmlns:a16="http://schemas.microsoft.com/office/drawing/2014/main" id="{63E988E1-EB77-4BEB-B7DD-2AEC295835F0}"/>
              </a:ext>
            </a:extLst>
          </p:cNvPr>
          <p:cNvGrpSpPr>
            <a:grpSpLocks noChangeAspect="1"/>
          </p:cNvGrpSpPr>
          <p:nvPr/>
        </p:nvGrpSpPr>
        <p:grpSpPr>
          <a:xfrm>
            <a:off x="10705899" y="2576462"/>
            <a:ext cx="1120025" cy="799992"/>
            <a:chOff x="8089814" y="545441"/>
            <a:chExt cx="1360356" cy="971652"/>
          </a:xfrm>
        </p:grpSpPr>
        <p:grpSp>
          <p:nvGrpSpPr>
            <p:cNvPr id="50" name="Group 49">
              <a:extLst>
                <a:ext uri="{FF2B5EF4-FFF2-40B4-BE49-F238E27FC236}">
                  <a16:creationId xmlns:a16="http://schemas.microsoft.com/office/drawing/2014/main" id="{7D0EC5E5-6073-43AB-B25D-FF6A50FA242A}"/>
                </a:ext>
              </a:extLst>
            </p:cNvPr>
            <p:cNvGrpSpPr>
              <a:grpSpLocks noChangeAspect="1"/>
            </p:cNvGrpSpPr>
            <p:nvPr/>
          </p:nvGrpSpPr>
          <p:grpSpPr>
            <a:xfrm>
              <a:off x="8089814" y="549620"/>
              <a:ext cx="1360356" cy="967473"/>
              <a:chOff x="-288911" y="3239492"/>
              <a:chExt cx="2231591" cy="1575915"/>
            </a:xfrm>
          </p:grpSpPr>
          <p:sp>
            <p:nvSpPr>
              <p:cNvPr id="52" name="TextBox 51">
                <a:extLst>
                  <a:ext uri="{FF2B5EF4-FFF2-40B4-BE49-F238E27FC236}">
                    <a16:creationId xmlns:a16="http://schemas.microsoft.com/office/drawing/2014/main" id="{64D93A64-A1EF-467E-AA31-2B58605488EF}"/>
                  </a:ext>
                </a:extLst>
              </p:cNvPr>
              <p:cNvSpPr txBox="1"/>
              <p:nvPr/>
            </p:nvSpPr>
            <p:spPr>
              <a:xfrm>
                <a:off x="-288911" y="4145604"/>
                <a:ext cx="2231591" cy="669803"/>
              </a:xfrm>
              <a:prstGeom prst="rect">
                <a:avLst/>
              </a:prstGeom>
              <a:noFill/>
            </p:spPr>
            <p:txBody>
              <a:bodyPr wrap="square" rtlCol="0">
                <a:spAutoFit/>
              </a:bodyPr>
              <a:lstStyle/>
              <a:p>
                <a:pPr marL="0" marR="0" lvl="0" indent="0" algn="ctr" defTabSz="1088776"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charset="0"/>
                    <a:ea typeface="Arial" charset="0"/>
                    <a:cs typeface="Arial" charset="0"/>
                  </a:rPr>
                  <a:t>Business Process Expert(s)</a:t>
                </a:r>
              </a:p>
            </p:txBody>
          </p:sp>
          <p:grpSp>
            <p:nvGrpSpPr>
              <p:cNvPr id="53" name="Group 52">
                <a:extLst>
                  <a:ext uri="{FF2B5EF4-FFF2-40B4-BE49-F238E27FC236}">
                    <a16:creationId xmlns:a16="http://schemas.microsoft.com/office/drawing/2014/main" id="{96EB3ADD-2484-43CB-BC12-E646E3FEE3A9}"/>
                  </a:ext>
                </a:extLst>
              </p:cNvPr>
              <p:cNvGrpSpPr/>
              <p:nvPr/>
            </p:nvGrpSpPr>
            <p:grpSpPr>
              <a:xfrm>
                <a:off x="367800" y="3239492"/>
                <a:ext cx="936207" cy="834616"/>
                <a:chOff x="155000" y="3239492"/>
                <a:chExt cx="1718278" cy="1449838"/>
              </a:xfrm>
            </p:grpSpPr>
            <p:pic>
              <p:nvPicPr>
                <p:cNvPr id="54" name="Picture 53">
                  <a:extLst>
                    <a:ext uri="{FF2B5EF4-FFF2-40B4-BE49-F238E27FC236}">
                      <a16:creationId xmlns:a16="http://schemas.microsoft.com/office/drawing/2014/main" id="{4D238E2D-71EF-4864-BA75-968DA974949D}"/>
                    </a:ext>
                  </a:extLst>
                </p:cNvPr>
                <p:cNvPicPr>
                  <a:picLocks noChangeAspect="1"/>
                </p:cNvPicPr>
                <p:nvPr/>
              </p:nvPicPr>
              <p:blipFill rotWithShape="1">
                <a:blip r:embed="rId3">
                  <a:extLst>
                    <a:ext uri="{28A0092B-C50C-407E-A947-70E740481C1C}">
                      <a14:useLocalDpi xmlns:a14="http://schemas.microsoft.com/office/drawing/2010/main" val="0"/>
                    </a:ext>
                  </a:extLst>
                </a:blip>
                <a:srcRect l="-26465" t="-5234" r="-32009" b="35616"/>
                <a:stretch/>
              </p:blipFill>
              <p:spPr>
                <a:xfrm>
                  <a:off x="622543" y="3239492"/>
                  <a:ext cx="1250735" cy="1250735"/>
                </a:xfrm>
                <a:prstGeom prst="ellipse">
                  <a:avLst/>
                </a:prstGeom>
                <a:solidFill>
                  <a:schemeClr val="accent1"/>
                </a:solidFill>
              </p:spPr>
            </p:pic>
            <p:pic>
              <p:nvPicPr>
                <p:cNvPr id="55" name="Picture 54">
                  <a:extLst>
                    <a:ext uri="{FF2B5EF4-FFF2-40B4-BE49-F238E27FC236}">
                      <a16:creationId xmlns:a16="http://schemas.microsoft.com/office/drawing/2014/main" id="{D4394856-81A1-4276-AE0F-D6DA40B876FD}"/>
                    </a:ext>
                  </a:extLst>
                </p:cNvPr>
                <p:cNvPicPr>
                  <a:picLocks/>
                </p:cNvPicPr>
                <p:nvPr/>
              </p:nvPicPr>
              <p:blipFill rotWithShape="1">
                <a:blip r:embed="rId3">
                  <a:extLst>
                    <a:ext uri="{28A0092B-C50C-407E-A947-70E740481C1C}">
                      <a14:useLocalDpi xmlns:a14="http://schemas.microsoft.com/office/drawing/2010/main" val="0"/>
                    </a:ext>
                  </a:extLst>
                </a:blip>
                <a:srcRect l="-26465" t="-5234" r="-32009" b="35616"/>
                <a:stretch/>
              </p:blipFill>
              <p:spPr>
                <a:xfrm>
                  <a:off x="155000" y="3266260"/>
                  <a:ext cx="1541730" cy="1423070"/>
                </a:xfrm>
                <a:prstGeom prst="ellipse">
                  <a:avLst/>
                </a:prstGeom>
                <a:solidFill>
                  <a:schemeClr val="accent1"/>
                </a:solidFill>
                <a:ln w="57150">
                  <a:solidFill>
                    <a:schemeClr val="accent1"/>
                  </a:solidFill>
                </a:ln>
              </p:spPr>
            </p:pic>
          </p:grpSp>
        </p:grpSp>
        <p:sp>
          <p:nvSpPr>
            <p:cNvPr id="51" name="Oval 50">
              <a:extLst>
                <a:ext uri="{FF2B5EF4-FFF2-40B4-BE49-F238E27FC236}">
                  <a16:creationId xmlns:a16="http://schemas.microsoft.com/office/drawing/2014/main" id="{EF70FA76-B3BA-4C75-ABE0-4D1EC196F5FF}"/>
                </a:ext>
              </a:extLst>
            </p:cNvPr>
            <p:cNvSpPr/>
            <p:nvPr/>
          </p:nvSpPr>
          <p:spPr bwMode="gray">
            <a:xfrm>
              <a:off x="8479220" y="545441"/>
              <a:ext cx="521208" cy="512064"/>
            </a:xfrm>
            <a:prstGeom prst="ellipse">
              <a:avLst/>
            </a:prstGeom>
            <a:noFill/>
            <a:ln w="6350" algn="ctr">
              <a:solidFill>
                <a:schemeClr val="bg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grpSp>
        <p:nvGrpSpPr>
          <p:cNvPr id="89" name="Group 88">
            <a:extLst>
              <a:ext uri="{FF2B5EF4-FFF2-40B4-BE49-F238E27FC236}">
                <a16:creationId xmlns:a16="http://schemas.microsoft.com/office/drawing/2014/main" id="{3909F35C-D7B3-4DA5-BF4E-2D5B53BC31E2}"/>
              </a:ext>
            </a:extLst>
          </p:cNvPr>
          <p:cNvGrpSpPr>
            <a:grpSpLocks noChangeAspect="1"/>
          </p:cNvGrpSpPr>
          <p:nvPr/>
        </p:nvGrpSpPr>
        <p:grpSpPr>
          <a:xfrm>
            <a:off x="9878274" y="1685431"/>
            <a:ext cx="1042043" cy="807637"/>
            <a:chOff x="8930760" y="554302"/>
            <a:chExt cx="1302553" cy="936500"/>
          </a:xfrm>
        </p:grpSpPr>
        <p:grpSp>
          <p:nvGrpSpPr>
            <p:cNvPr id="90" name="Group 89">
              <a:extLst>
                <a:ext uri="{FF2B5EF4-FFF2-40B4-BE49-F238E27FC236}">
                  <a16:creationId xmlns:a16="http://schemas.microsoft.com/office/drawing/2014/main" id="{92C3E471-650B-4436-B21C-A3F92BFF9742}"/>
                </a:ext>
              </a:extLst>
            </p:cNvPr>
            <p:cNvGrpSpPr>
              <a:grpSpLocks noChangeAspect="1"/>
            </p:cNvGrpSpPr>
            <p:nvPr/>
          </p:nvGrpSpPr>
          <p:grpSpPr>
            <a:xfrm>
              <a:off x="8930760" y="561216"/>
              <a:ext cx="1302553" cy="929586"/>
              <a:chOff x="9900748" y="628766"/>
              <a:chExt cx="1928303" cy="1376159"/>
            </a:xfrm>
          </p:grpSpPr>
          <p:sp>
            <p:nvSpPr>
              <p:cNvPr id="92" name="TextBox 91">
                <a:extLst>
                  <a:ext uri="{FF2B5EF4-FFF2-40B4-BE49-F238E27FC236}">
                    <a16:creationId xmlns:a16="http://schemas.microsoft.com/office/drawing/2014/main" id="{BCF54FBC-8A8F-46F1-AB34-D4C85A9652E7}"/>
                  </a:ext>
                </a:extLst>
              </p:cNvPr>
              <p:cNvSpPr txBox="1"/>
              <p:nvPr/>
            </p:nvSpPr>
            <p:spPr>
              <a:xfrm>
                <a:off x="9900748" y="1423760"/>
                <a:ext cx="1928303" cy="581165"/>
              </a:xfrm>
              <a:prstGeom prst="rect">
                <a:avLst/>
              </a:prstGeom>
              <a:noFill/>
            </p:spPr>
            <p:txBody>
              <a:bodyPr wrap="square" rtlCol="0">
                <a:spAutoFit/>
              </a:bodyPr>
              <a:lstStyle/>
              <a:p>
                <a:pPr marL="0" marR="0" lvl="0" indent="0" algn="ctr" defTabSz="1088776"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charset="0"/>
                    <a:ea typeface="Arial" charset="0"/>
                    <a:cs typeface="Arial" charset="0"/>
                  </a:rPr>
                  <a:t>Configuration Expert(s)</a:t>
                </a:r>
              </a:p>
            </p:txBody>
          </p:sp>
          <p:pic>
            <p:nvPicPr>
              <p:cNvPr id="93" name="Picture 92">
                <a:extLst>
                  <a:ext uri="{FF2B5EF4-FFF2-40B4-BE49-F238E27FC236}">
                    <a16:creationId xmlns:a16="http://schemas.microsoft.com/office/drawing/2014/main" id="{C3884EFD-3A5B-495B-8AC6-84186C32B237}"/>
                  </a:ext>
                </a:extLst>
              </p:cNvPr>
              <p:cNvPicPr preferRelativeResize="0">
                <a:picLocks/>
              </p:cNvPicPr>
              <p:nvPr/>
            </p:nvPicPr>
            <p:blipFill rotWithShape="1">
              <a:blip r:embed="rId4">
                <a:extLst>
                  <a:ext uri="{28A0092B-C50C-407E-A947-70E740481C1C}">
                    <a14:useLocalDpi xmlns:a14="http://schemas.microsoft.com/office/drawing/2010/main" val="0"/>
                  </a:ext>
                </a:extLst>
              </a:blip>
              <a:srcRect l="-22750" t="-7226" r="-28882" b="43142"/>
              <a:stretch/>
            </p:blipFill>
            <p:spPr>
              <a:xfrm>
                <a:off x="10524427" y="628766"/>
                <a:ext cx="758061" cy="744522"/>
              </a:xfrm>
              <a:prstGeom prst="ellipse">
                <a:avLst/>
              </a:prstGeom>
              <a:solidFill>
                <a:schemeClr val="accent1"/>
              </a:solidFill>
              <a:ln w="57150">
                <a:solidFill>
                  <a:schemeClr val="accent3"/>
                </a:solidFill>
              </a:ln>
            </p:spPr>
          </p:pic>
        </p:grpSp>
        <p:sp>
          <p:nvSpPr>
            <p:cNvPr id="91" name="Oval 90">
              <a:extLst>
                <a:ext uri="{FF2B5EF4-FFF2-40B4-BE49-F238E27FC236}">
                  <a16:creationId xmlns:a16="http://schemas.microsoft.com/office/drawing/2014/main" id="{CFA3C472-6A1A-4AE2-A5B6-4BB50637880F}"/>
                </a:ext>
              </a:extLst>
            </p:cNvPr>
            <p:cNvSpPr/>
            <p:nvPr/>
          </p:nvSpPr>
          <p:spPr bwMode="gray">
            <a:xfrm>
              <a:off x="9345952" y="554302"/>
              <a:ext cx="521208" cy="512064"/>
            </a:xfrm>
            <a:prstGeom prst="ellipse">
              <a:avLst/>
            </a:prstGeom>
            <a:noFill/>
            <a:ln w="6350" algn="ctr">
              <a:solidFill>
                <a:schemeClr val="bg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57" name="Flowchart: Multidocument 56">
            <a:extLst>
              <a:ext uri="{FF2B5EF4-FFF2-40B4-BE49-F238E27FC236}">
                <a16:creationId xmlns:a16="http://schemas.microsoft.com/office/drawing/2014/main" id="{FCBDD54D-F6C5-4537-AEBC-4EBCE49D0678}"/>
              </a:ext>
            </a:extLst>
          </p:cNvPr>
          <p:cNvSpPr/>
          <p:nvPr/>
        </p:nvSpPr>
        <p:spPr bwMode="gray">
          <a:xfrm>
            <a:off x="7978140" y="5900932"/>
            <a:ext cx="1916430" cy="698534"/>
          </a:xfrm>
          <a:prstGeom prst="flowChartMultidocument">
            <a:avLst/>
          </a:prstGeom>
          <a:solidFill>
            <a:schemeClr val="accent4"/>
          </a:solidFill>
          <a:ln w="6350" algn="ctr">
            <a:solidFill>
              <a:schemeClr val="bg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05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Updated Process Flows</a:t>
            </a:r>
          </a:p>
        </p:txBody>
      </p:sp>
      <p:grpSp>
        <p:nvGrpSpPr>
          <p:cNvPr id="58" name="Group 57">
            <a:extLst>
              <a:ext uri="{FF2B5EF4-FFF2-40B4-BE49-F238E27FC236}">
                <a16:creationId xmlns:a16="http://schemas.microsoft.com/office/drawing/2014/main" id="{53EB091F-CB33-4994-B2C4-D6EB27F474D0}"/>
              </a:ext>
            </a:extLst>
          </p:cNvPr>
          <p:cNvGrpSpPr>
            <a:grpSpLocks noChangeAspect="1"/>
          </p:cNvGrpSpPr>
          <p:nvPr/>
        </p:nvGrpSpPr>
        <p:grpSpPr>
          <a:xfrm>
            <a:off x="9900933" y="2568817"/>
            <a:ext cx="1042043" cy="807637"/>
            <a:chOff x="8930760" y="554302"/>
            <a:chExt cx="1302553" cy="936500"/>
          </a:xfrm>
        </p:grpSpPr>
        <p:grpSp>
          <p:nvGrpSpPr>
            <p:cNvPr id="59" name="Group 58">
              <a:extLst>
                <a:ext uri="{FF2B5EF4-FFF2-40B4-BE49-F238E27FC236}">
                  <a16:creationId xmlns:a16="http://schemas.microsoft.com/office/drawing/2014/main" id="{E50FD22C-4541-4CAA-B38B-584EBD45D8E1}"/>
                </a:ext>
              </a:extLst>
            </p:cNvPr>
            <p:cNvGrpSpPr>
              <a:grpSpLocks noChangeAspect="1"/>
            </p:cNvGrpSpPr>
            <p:nvPr/>
          </p:nvGrpSpPr>
          <p:grpSpPr>
            <a:xfrm>
              <a:off x="8930760" y="561216"/>
              <a:ext cx="1302553" cy="929586"/>
              <a:chOff x="9900748" y="628766"/>
              <a:chExt cx="1928303" cy="1376159"/>
            </a:xfrm>
          </p:grpSpPr>
          <p:sp>
            <p:nvSpPr>
              <p:cNvPr id="61" name="TextBox 60">
                <a:extLst>
                  <a:ext uri="{FF2B5EF4-FFF2-40B4-BE49-F238E27FC236}">
                    <a16:creationId xmlns:a16="http://schemas.microsoft.com/office/drawing/2014/main" id="{DA850C7C-6EAD-47C0-B96B-A19237105221}"/>
                  </a:ext>
                </a:extLst>
              </p:cNvPr>
              <p:cNvSpPr txBox="1"/>
              <p:nvPr/>
            </p:nvSpPr>
            <p:spPr>
              <a:xfrm>
                <a:off x="9900748" y="1423760"/>
                <a:ext cx="1928303" cy="581165"/>
              </a:xfrm>
              <a:prstGeom prst="rect">
                <a:avLst/>
              </a:prstGeom>
              <a:noFill/>
            </p:spPr>
            <p:txBody>
              <a:bodyPr wrap="square" rtlCol="0">
                <a:spAutoFit/>
              </a:bodyPr>
              <a:lstStyle/>
              <a:p>
                <a:pPr marL="0" marR="0" lvl="0" indent="0" algn="ctr" defTabSz="1088776"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charset="0"/>
                    <a:ea typeface="Arial" charset="0"/>
                    <a:cs typeface="Arial" charset="0"/>
                  </a:rPr>
                  <a:t>Configuration Expert(s)</a:t>
                </a:r>
              </a:p>
            </p:txBody>
          </p:sp>
          <p:pic>
            <p:nvPicPr>
              <p:cNvPr id="62" name="Picture 61">
                <a:extLst>
                  <a:ext uri="{FF2B5EF4-FFF2-40B4-BE49-F238E27FC236}">
                    <a16:creationId xmlns:a16="http://schemas.microsoft.com/office/drawing/2014/main" id="{93AEAE16-6B45-4988-BAC1-F84BC4AFFB39}"/>
                  </a:ext>
                </a:extLst>
              </p:cNvPr>
              <p:cNvPicPr preferRelativeResize="0">
                <a:picLocks/>
              </p:cNvPicPr>
              <p:nvPr/>
            </p:nvPicPr>
            <p:blipFill rotWithShape="1">
              <a:blip r:embed="rId4">
                <a:extLst>
                  <a:ext uri="{28A0092B-C50C-407E-A947-70E740481C1C}">
                    <a14:useLocalDpi xmlns:a14="http://schemas.microsoft.com/office/drawing/2010/main" val="0"/>
                  </a:ext>
                </a:extLst>
              </a:blip>
              <a:srcRect l="-22750" t="-7226" r="-28882" b="43142"/>
              <a:stretch/>
            </p:blipFill>
            <p:spPr>
              <a:xfrm>
                <a:off x="10524427" y="628766"/>
                <a:ext cx="758061" cy="744522"/>
              </a:xfrm>
              <a:prstGeom prst="ellipse">
                <a:avLst/>
              </a:prstGeom>
              <a:solidFill>
                <a:schemeClr val="accent1"/>
              </a:solidFill>
              <a:ln w="57150">
                <a:solidFill>
                  <a:schemeClr val="accent3"/>
                </a:solidFill>
              </a:ln>
            </p:spPr>
          </p:pic>
        </p:grpSp>
        <p:sp>
          <p:nvSpPr>
            <p:cNvPr id="60" name="Oval 59">
              <a:extLst>
                <a:ext uri="{FF2B5EF4-FFF2-40B4-BE49-F238E27FC236}">
                  <a16:creationId xmlns:a16="http://schemas.microsoft.com/office/drawing/2014/main" id="{5472F2CE-8E5B-488B-BF18-56A69ABC202C}"/>
                </a:ext>
              </a:extLst>
            </p:cNvPr>
            <p:cNvSpPr/>
            <p:nvPr/>
          </p:nvSpPr>
          <p:spPr bwMode="gray">
            <a:xfrm>
              <a:off x="9345952" y="554302"/>
              <a:ext cx="521208" cy="512064"/>
            </a:xfrm>
            <a:prstGeom prst="ellipse">
              <a:avLst/>
            </a:prstGeom>
            <a:noFill/>
            <a:ln w="6350" algn="ctr">
              <a:solidFill>
                <a:schemeClr val="bg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grpSp>
        <p:nvGrpSpPr>
          <p:cNvPr id="63" name="Group 62">
            <a:extLst>
              <a:ext uri="{FF2B5EF4-FFF2-40B4-BE49-F238E27FC236}">
                <a16:creationId xmlns:a16="http://schemas.microsoft.com/office/drawing/2014/main" id="{BAB804AF-1D19-4BAC-A554-467CF63B6820}"/>
              </a:ext>
            </a:extLst>
          </p:cNvPr>
          <p:cNvGrpSpPr>
            <a:grpSpLocks noChangeAspect="1"/>
          </p:cNvGrpSpPr>
          <p:nvPr/>
        </p:nvGrpSpPr>
        <p:grpSpPr>
          <a:xfrm>
            <a:off x="9897889" y="3426920"/>
            <a:ext cx="1042043" cy="807637"/>
            <a:chOff x="8930760" y="554302"/>
            <a:chExt cx="1302553" cy="936500"/>
          </a:xfrm>
        </p:grpSpPr>
        <p:grpSp>
          <p:nvGrpSpPr>
            <p:cNvPr id="64" name="Group 63">
              <a:extLst>
                <a:ext uri="{FF2B5EF4-FFF2-40B4-BE49-F238E27FC236}">
                  <a16:creationId xmlns:a16="http://schemas.microsoft.com/office/drawing/2014/main" id="{87C807CE-8967-4DB7-A169-2BBAB57D9918}"/>
                </a:ext>
              </a:extLst>
            </p:cNvPr>
            <p:cNvGrpSpPr>
              <a:grpSpLocks noChangeAspect="1"/>
            </p:cNvGrpSpPr>
            <p:nvPr/>
          </p:nvGrpSpPr>
          <p:grpSpPr>
            <a:xfrm>
              <a:off x="8930760" y="561216"/>
              <a:ext cx="1302553" cy="929586"/>
              <a:chOff x="9900748" y="628766"/>
              <a:chExt cx="1928303" cy="1376159"/>
            </a:xfrm>
          </p:grpSpPr>
          <p:sp>
            <p:nvSpPr>
              <p:cNvPr id="66" name="TextBox 65">
                <a:extLst>
                  <a:ext uri="{FF2B5EF4-FFF2-40B4-BE49-F238E27FC236}">
                    <a16:creationId xmlns:a16="http://schemas.microsoft.com/office/drawing/2014/main" id="{E35A1E54-A869-4C8E-B756-A0FD30C94DB5}"/>
                  </a:ext>
                </a:extLst>
              </p:cNvPr>
              <p:cNvSpPr txBox="1"/>
              <p:nvPr/>
            </p:nvSpPr>
            <p:spPr>
              <a:xfrm>
                <a:off x="9900748" y="1423760"/>
                <a:ext cx="1928303" cy="581165"/>
              </a:xfrm>
              <a:prstGeom prst="rect">
                <a:avLst/>
              </a:prstGeom>
              <a:noFill/>
            </p:spPr>
            <p:txBody>
              <a:bodyPr wrap="square" rtlCol="0">
                <a:spAutoFit/>
              </a:bodyPr>
              <a:lstStyle/>
              <a:p>
                <a:pPr marL="0" marR="0" lvl="0" indent="0" algn="ctr" defTabSz="1088776"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charset="0"/>
                    <a:ea typeface="Arial" charset="0"/>
                    <a:cs typeface="Arial" charset="0"/>
                  </a:rPr>
                  <a:t>Configuration Expert(s)</a:t>
                </a:r>
              </a:p>
            </p:txBody>
          </p:sp>
          <p:pic>
            <p:nvPicPr>
              <p:cNvPr id="67" name="Picture 66">
                <a:extLst>
                  <a:ext uri="{FF2B5EF4-FFF2-40B4-BE49-F238E27FC236}">
                    <a16:creationId xmlns:a16="http://schemas.microsoft.com/office/drawing/2014/main" id="{EB4870A2-5372-4C56-9B82-F6BA07C70A91}"/>
                  </a:ext>
                </a:extLst>
              </p:cNvPr>
              <p:cNvPicPr preferRelativeResize="0">
                <a:picLocks/>
              </p:cNvPicPr>
              <p:nvPr/>
            </p:nvPicPr>
            <p:blipFill rotWithShape="1">
              <a:blip r:embed="rId4">
                <a:extLst>
                  <a:ext uri="{28A0092B-C50C-407E-A947-70E740481C1C}">
                    <a14:useLocalDpi xmlns:a14="http://schemas.microsoft.com/office/drawing/2010/main" val="0"/>
                  </a:ext>
                </a:extLst>
              </a:blip>
              <a:srcRect l="-22750" t="-7226" r="-28882" b="43142"/>
              <a:stretch/>
            </p:blipFill>
            <p:spPr>
              <a:xfrm>
                <a:off x="10524427" y="628766"/>
                <a:ext cx="758061" cy="744522"/>
              </a:xfrm>
              <a:prstGeom prst="ellipse">
                <a:avLst/>
              </a:prstGeom>
              <a:solidFill>
                <a:schemeClr val="accent1"/>
              </a:solidFill>
              <a:ln w="57150">
                <a:solidFill>
                  <a:schemeClr val="accent3"/>
                </a:solidFill>
              </a:ln>
            </p:spPr>
          </p:pic>
        </p:grpSp>
        <p:sp>
          <p:nvSpPr>
            <p:cNvPr id="65" name="Oval 64">
              <a:extLst>
                <a:ext uri="{FF2B5EF4-FFF2-40B4-BE49-F238E27FC236}">
                  <a16:creationId xmlns:a16="http://schemas.microsoft.com/office/drawing/2014/main" id="{4020E164-019E-4E6F-A28D-A9B52ED01E3F}"/>
                </a:ext>
              </a:extLst>
            </p:cNvPr>
            <p:cNvSpPr/>
            <p:nvPr/>
          </p:nvSpPr>
          <p:spPr bwMode="gray">
            <a:xfrm>
              <a:off x="9345952" y="554302"/>
              <a:ext cx="521208" cy="512064"/>
            </a:xfrm>
            <a:prstGeom prst="ellipse">
              <a:avLst/>
            </a:prstGeom>
            <a:noFill/>
            <a:ln w="6350" algn="ctr">
              <a:solidFill>
                <a:schemeClr val="bg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grpSp>
        <p:nvGrpSpPr>
          <p:cNvPr id="68" name="Group 67">
            <a:extLst>
              <a:ext uri="{FF2B5EF4-FFF2-40B4-BE49-F238E27FC236}">
                <a16:creationId xmlns:a16="http://schemas.microsoft.com/office/drawing/2014/main" id="{1D262D18-A900-405E-AFE4-1BB125548D0A}"/>
              </a:ext>
            </a:extLst>
          </p:cNvPr>
          <p:cNvGrpSpPr>
            <a:grpSpLocks noChangeAspect="1"/>
          </p:cNvGrpSpPr>
          <p:nvPr/>
        </p:nvGrpSpPr>
        <p:grpSpPr>
          <a:xfrm>
            <a:off x="10667895" y="4268343"/>
            <a:ext cx="1120025" cy="799992"/>
            <a:chOff x="8089814" y="545441"/>
            <a:chExt cx="1360356" cy="971652"/>
          </a:xfrm>
        </p:grpSpPr>
        <p:grpSp>
          <p:nvGrpSpPr>
            <p:cNvPr id="69" name="Group 68">
              <a:extLst>
                <a:ext uri="{FF2B5EF4-FFF2-40B4-BE49-F238E27FC236}">
                  <a16:creationId xmlns:a16="http://schemas.microsoft.com/office/drawing/2014/main" id="{9538A132-96B3-43B5-B379-8F7B76E9E62D}"/>
                </a:ext>
              </a:extLst>
            </p:cNvPr>
            <p:cNvGrpSpPr>
              <a:grpSpLocks noChangeAspect="1"/>
            </p:cNvGrpSpPr>
            <p:nvPr/>
          </p:nvGrpSpPr>
          <p:grpSpPr>
            <a:xfrm>
              <a:off x="8089814" y="549620"/>
              <a:ext cx="1360356" cy="967473"/>
              <a:chOff x="-288911" y="3239492"/>
              <a:chExt cx="2231591" cy="1575915"/>
            </a:xfrm>
          </p:grpSpPr>
          <p:sp>
            <p:nvSpPr>
              <p:cNvPr id="71" name="TextBox 70">
                <a:extLst>
                  <a:ext uri="{FF2B5EF4-FFF2-40B4-BE49-F238E27FC236}">
                    <a16:creationId xmlns:a16="http://schemas.microsoft.com/office/drawing/2014/main" id="{84D52C64-9A4E-4F10-BCD4-7C2A34A47844}"/>
                  </a:ext>
                </a:extLst>
              </p:cNvPr>
              <p:cNvSpPr txBox="1"/>
              <p:nvPr/>
            </p:nvSpPr>
            <p:spPr>
              <a:xfrm>
                <a:off x="-288911" y="4145604"/>
                <a:ext cx="2231591" cy="669803"/>
              </a:xfrm>
              <a:prstGeom prst="rect">
                <a:avLst/>
              </a:prstGeom>
              <a:noFill/>
            </p:spPr>
            <p:txBody>
              <a:bodyPr wrap="square" rtlCol="0">
                <a:spAutoFit/>
              </a:bodyPr>
              <a:lstStyle/>
              <a:p>
                <a:pPr marL="0" marR="0" lvl="0" indent="0" algn="ctr" defTabSz="1088776"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charset="0"/>
                    <a:ea typeface="Arial" charset="0"/>
                    <a:cs typeface="Arial" charset="0"/>
                  </a:rPr>
                  <a:t>Business Process Expert(s)</a:t>
                </a:r>
              </a:p>
            </p:txBody>
          </p:sp>
          <p:grpSp>
            <p:nvGrpSpPr>
              <p:cNvPr id="72" name="Group 71">
                <a:extLst>
                  <a:ext uri="{FF2B5EF4-FFF2-40B4-BE49-F238E27FC236}">
                    <a16:creationId xmlns:a16="http://schemas.microsoft.com/office/drawing/2014/main" id="{39F7140D-B500-4DC5-8231-48A3BAD7FFEC}"/>
                  </a:ext>
                </a:extLst>
              </p:cNvPr>
              <p:cNvGrpSpPr/>
              <p:nvPr/>
            </p:nvGrpSpPr>
            <p:grpSpPr>
              <a:xfrm>
                <a:off x="367800" y="3239492"/>
                <a:ext cx="936207" cy="834616"/>
                <a:chOff x="155000" y="3239492"/>
                <a:chExt cx="1718278" cy="1449838"/>
              </a:xfrm>
            </p:grpSpPr>
            <p:pic>
              <p:nvPicPr>
                <p:cNvPr id="73" name="Picture 72">
                  <a:extLst>
                    <a:ext uri="{FF2B5EF4-FFF2-40B4-BE49-F238E27FC236}">
                      <a16:creationId xmlns:a16="http://schemas.microsoft.com/office/drawing/2014/main" id="{2D8E4CD4-9500-473C-84C5-EEB941159C23}"/>
                    </a:ext>
                  </a:extLst>
                </p:cNvPr>
                <p:cNvPicPr>
                  <a:picLocks noChangeAspect="1"/>
                </p:cNvPicPr>
                <p:nvPr/>
              </p:nvPicPr>
              <p:blipFill rotWithShape="1">
                <a:blip r:embed="rId3">
                  <a:extLst>
                    <a:ext uri="{28A0092B-C50C-407E-A947-70E740481C1C}">
                      <a14:useLocalDpi xmlns:a14="http://schemas.microsoft.com/office/drawing/2010/main" val="0"/>
                    </a:ext>
                  </a:extLst>
                </a:blip>
                <a:srcRect l="-26465" t="-5234" r="-32009" b="35616"/>
                <a:stretch/>
              </p:blipFill>
              <p:spPr>
                <a:xfrm>
                  <a:off x="622543" y="3239492"/>
                  <a:ext cx="1250735" cy="1250735"/>
                </a:xfrm>
                <a:prstGeom prst="ellipse">
                  <a:avLst/>
                </a:prstGeom>
                <a:solidFill>
                  <a:schemeClr val="accent1"/>
                </a:solidFill>
              </p:spPr>
            </p:pic>
            <p:pic>
              <p:nvPicPr>
                <p:cNvPr id="74" name="Picture 73">
                  <a:extLst>
                    <a:ext uri="{FF2B5EF4-FFF2-40B4-BE49-F238E27FC236}">
                      <a16:creationId xmlns:a16="http://schemas.microsoft.com/office/drawing/2014/main" id="{FD8825A3-D2F7-4477-BA5B-B5B13D8BB06A}"/>
                    </a:ext>
                  </a:extLst>
                </p:cNvPr>
                <p:cNvPicPr>
                  <a:picLocks/>
                </p:cNvPicPr>
                <p:nvPr/>
              </p:nvPicPr>
              <p:blipFill rotWithShape="1">
                <a:blip r:embed="rId3">
                  <a:extLst>
                    <a:ext uri="{28A0092B-C50C-407E-A947-70E740481C1C}">
                      <a14:useLocalDpi xmlns:a14="http://schemas.microsoft.com/office/drawing/2010/main" val="0"/>
                    </a:ext>
                  </a:extLst>
                </a:blip>
                <a:srcRect l="-26465" t="-5234" r="-32009" b="35616"/>
                <a:stretch/>
              </p:blipFill>
              <p:spPr>
                <a:xfrm>
                  <a:off x="155000" y="3266260"/>
                  <a:ext cx="1541730" cy="1423070"/>
                </a:xfrm>
                <a:prstGeom prst="ellipse">
                  <a:avLst/>
                </a:prstGeom>
                <a:solidFill>
                  <a:schemeClr val="accent1"/>
                </a:solidFill>
                <a:ln w="57150">
                  <a:solidFill>
                    <a:schemeClr val="accent1"/>
                  </a:solidFill>
                </a:ln>
              </p:spPr>
            </p:pic>
          </p:grpSp>
        </p:grpSp>
        <p:sp>
          <p:nvSpPr>
            <p:cNvPr id="70" name="Oval 69">
              <a:extLst>
                <a:ext uri="{FF2B5EF4-FFF2-40B4-BE49-F238E27FC236}">
                  <a16:creationId xmlns:a16="http://schemas.microsoft.com/office/drawing/2014/main" id="{A6FB98CA-617F-4E76-BE0B-F7A1AA20D371}"/>
                </a:ext>
              </a:extLst>
            </p:cNvPr>
            <p:cNvSpPr/>
            <p:nvPr/>
          </p:nvSpPr>
          <p:spPr bwMode="gray">
            <a:xfrm>
              <a:off x="8479220" y="545441"/>
              <a:ext cx="521208" cy="512064"/>
            </a:xfrm>
            <a:prstGeom prst="ellipse">
              <a:avLst/>
            </a:prstGeom>
            <a:noFill/>
            <a:ln w="6350" algn="ctr">
              <a:solidFill>
                <a:schemeClr val="bg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grpSp>
        <p:nvGrpSpPr>
          <p:cNvPr id="75" name="Group 74">
            <a:extLst>
              <a:ext uri="{FF2B5EF4-FFF2-40B4-BE49-F238E27FC236}">
                <a16:creationId xmlns:a16="http://schemas.microsoft.com/office/drawing/2014/main" id="{5767F440-637E-479E-9705-1954CA244EDE}"/>
              </a:ext>
            </a:extLst>
          </p:cNvPr>
          <p:cNvGrpSpPr>
            <a:grpSpLocks noChangeAspect="1"/>
          </p:cNvGrpSpPr>
          <p:nvPr/>
        </p:nvGrpSpPr>
        <p:grpSpPr>
          <a:xfrm>
            <a:off x="9862929" y="4260698"/>
            <a:ext cx="1042043" cy="807637"/>
            <a:chOff x="8930760" y="554302"/>
            <a:chExt cx="1302553" cy="936500"/>
          </a:xfrm>
        </p:grpSpPr>
        <p:grpSp>
          <p:nvGrpSpPr>
            <p:cNvPr id="110" name="Group 109">
              <a:extLst>
                <a:ext uri="{FF2B5EF4-FFF2-40B4-BE49-F238E27FC236}">
                  <a16:creationId xmlns:a16="http://schemas.microsoft.com/office/drawing/2014/main" id="{B76D3705-1E62-4ABB-9720-05F19DF06C9E}"/>
                </a:ext>
              </a:extLst>
            </p:cNvPr>
            <p:cNvGrpSpPr>
              <a:grpSpLocks noChangeAspect="1"/>
            </p:cNvGrpSpPr>
            <p:nvPr/>
          </p:nvGrpSpPr>
          <p:grpSpPr>
            <a:xfrm>
              <a:off x="8930760" y="561216"/>
              <a:ext cx="1302553" cy="929586"/>
              <a:chOff x="9900748" y="628766"/>
              <a:chExt cx="1928303" cy="1376159"/>
            </a:xfrm>
          </p:grpSpPr>
          <p:sp>
            <p:nvSpPr>
              <p:cNvPr id="112" name="TextBox 111">
                <a:extLst>
                  <a:ext uri="{FF2B5EF4-FFF2-40B4-BE49-F238E27FC236}">
                    <a16:creationId xmlns:a16="http://schemas.microsoft.com/office/drawing/2014/main" id="{658E4EE9-B97D-4803-92F9-13F822DC7464}"/>
                  </a:ext>
                </a:extLst>
              </p:cNvPr>
              <p:cNvSpPr txBox="1"/>
              <p:nvPr/>
            </p:nvSpPr>
            <p:spPr>
              <a:xfrm>
                <a:off x="9900748" y="1423760"/>
                <a:ext cx="1928303" cy="581165"/>
              </a:xfrm>
              <a:prstGeom prst="rect">
                <a:avLst/>
              </a:prstGeom>
              <a:noFill/>
            </p:spPr>
            <p:txBody>
              <a:bodyPr wrap="square" rtlCol="0">
                <a:spAutoFit/>
              </a:bodyPr>
              <a:lstStyle/>
              <a:p>
                <a:pPr marL="0" marR="0" lvl="0" indent="0" algn="ctr" defTabSz="1088776"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charset="0"/>
                    <a:ea typeface="Arial" charset="0"/>
                    <a:cs typeface="Arial" charset="0"/>
                  </a:rPr>
                  <a:t>Configuration Expert(s)</a:t>
                </a:r>
              </a:p>
            </p:txBody>
          </p:sp>
          <p:pic>
            <p:nvPicPr>
              <p:cNvPr id="113" name="Picture 112">
                <a:extLst>
                  <a:ext uri="{FF2B5EF4-FFF2-40B4-BE49-F238E27FC236}">
                    <a16:creationId xmlns:a16="http://schemas.microsoft.com/office/drawing/2014/main" id="{0B26CE5F-F134-4911-B741-1BCB0C9F4F7D}"/>
                  </a:ext>
                </a:extLst>
              </p:cNvPr>
              <p:cNvPicPr preferRelativeResize="0">
                <a:picLocks/>
              </p:cNvPicPr>
              <p:nvPr/>
            </p:nvPicPr>
            <p:blipFill rotWithShape="1">
              <a:blip r:embed="rId4">
                <a:extLst>
                  <a:ext uri="{28A0092B-C50C-407E-A947-70E740481C1C}">
                    <a14:useLocalDpi xmlns:a14="http://schemas.microsoft.com/office/drawing/2010/main" val="0"/>
                  </a:ext>
                </a:extLst>
              </a:blip>
              <a:srcRect l="-22750" t="-7226" r="-28882" b="43142"/>
              <a:stretch/>
            </p:blipFill>
            <p:spPr>
              <a:xfrm>
                <a:off x="10524427" y="628766"/>
                <a:ext cx="758061" cy="744522"/>
              </a:xfrm>
              <a:prstGeom prst="ellipse">
                <a:avLst/>
              </a:prstGeom>
              <a:solidFill>
                <a:schemeClr val="accent1"/>
              </a:solidFill>
              <a:ln w="57150">
                <a:solidFill>
                  <a:schemeClr val="accent3"/>
                </a:solidFill>
              </a:ln>
            </p:spPr>
          </p:pic>
        </p:grpSp>
        <p:sp>
          <p:nvSpPr>
            <p:cNvPr id="111" name="Oval 110">
              <a:extLst>
                <a:ext uri="{FF2B5EF4-FFF2-40B4-BE49-F238E27FC236}">
                  <a16:creationId xmlns:a16="http://schemas.microsoft.com/office/drawing/2014/main" id="{B1016B18-9D26-4AE3-BC9C-9D85973AB165}"/>
                </a:ext>
              </a:extLst>
            </p:cNvPr>
            <p:cNvSpPr/>
            <p:nvPr/>
          </p:nvSpPr>
          <p:spPr bwMode="gray">
            <a:xfrm>
              <a:off x="9345952" y="554302"/>
              <a:ext cx="521208" cy="512064"/>
            </a:xfrm>
            <a:prstGeom prst="ellipse">
              <a:avLst/>
            </a:prstGeom>
            <a:noFill/>
            <a:ln w="6350" algn="ctr">
              <a:solidFill>
                <a:schemeClr val="bg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grpSp>
        <p:nvGrpSpPr>
          <p:cNvPr id="114" name="Group 113">
            <a:extLst>
              <a:ext uri="{FF2B5EF4-FFF2-40B4-BE49-F238E27FC236}">
                <a16:creationId xmlns:a16="http://schemas.microsoft.com/office/drawing/2014/main" id="{22A7F6DF-9985-4420-A707-88202CAAFDC4}"/>
              </a:ext>
            </a:extLst>
          </p:cNvPr>
          <p:cNvGrpSpPr>
            <a:grpSpLocks noChangeAspect="1"/>
          </p:cNvGrpSpPr>
          <p:nvPr/>
        </p:nvGrpSpPr>
        <p:grpSpPr>
          <a:xfrm>
            <a:off x="9823937" y="5095582"/>
            <a:ext cx="1120025" cy="799992"/>
            <a:chOff x="8089814" y="545441"/>
            <a:chExt cx="1360356" cy="971652"/>
          </a:xfrm>
        </p:grpSpPr>
        <p:grpSp>
          <p:nvGrpSpPr>
            <p:cNvPr id="115" name="Group 114">
              <a:extLst>
                <a:ext uri="{FF2B5EF4-FFF2-40B4-BE49-F238E27FC236}">
                  <a16:creationId xmlns:a16="http://schemas.microsoft.com/office/drawing/2014/main" id="{C0AE6A03-DE4F-4AEE-A6A0-44457FD5F814}"/>
                </a:ext>
              </a:extLst>
            </p:cNvPr>
            <p:cNvGrpSpPr>
              <a:grpSpLocks noChangeAspect="1"/>
            </p:cNvGrpSpPr>
            <p:nvPr/>
          </p:nvGrpSpPr>
          <p:grpSpPr>
            <a:xfrm>
              <a:off x="8089814" y="549620"/>
              <a:ext cx="1360356" cy="967473"/>
              <a:chOff x="-288911" y="3239492"/>
              <a:chExt cx="2231591" cy="1575915"/>
            </a:xfrm>
          </p:grpSpPr>
          <p:sp>
            <p:nvSpPr>
              <p:cNvPr id="117" name="TextBox 116">
                <a:extLst>
                  <a:ext uri="{FF2B5EF4-FFF2-40B4-BE49-F238E27FC236}">
                    <a16:creationId xmlns:a16="http://schemas.microsoft.com/office/drawing/2014/main" id="{AE90F0EE-281B-4950-921F-06E13A90B695}"/>
                  </a:ext>
                </a:extLst>
              </p:cNvPr>
              <p:cNvSpPr txBox="1"/>
              <p:nvPr/>
            </p:nvSpPr>
            <p:spPr>
              <a:xfrm>
                <a:off x="-288911" y="4145604"/>
                <a:ext cx="2231591" cy="669803"/>
              </a:xfrm>
              <a:prstGeom prst="rect">
                <a:avLst/>
              </a:prstGeom>
              <a:noFill/>
            </p:spPr>
            <p:txBody>
              <a:bodyPr wrap="square" rtlCol="0">
                <a:spAutoFit/>
              </a:bodyPr>
              <a:lstStyle/>
              <a:p>
                <a:pPr marL="0" marR="0" lvl="0" indent="0" algn="ctr" defTabSz="1088776"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charset="0"/>
                    <a:ea typeface="Arial" charset="0"/>
                    <a:cs typeface="Arial" charset="0"/>
                  </a:rPr>
                  <a:t>Business Process Expert(s)</a:t>
                </a:r>
              </a:p>
            </p:txBody>
          </p:sp>
          <p:grpSp>
            <p:nvGrpSpPr>
              <p:cNvPr id="118" name="Group 117">
                <a:extLst>
                  <a:ext uri="{FF2B5EF4-FFF2-40B4-BE49-F238E27FC236}">
                    <a16:creationId xmlns:a16="http://schemas.microsoft.com/office/drawing/2014/main" id="{5A75120F-C991-4B6D-BA68-C8ADBAA1944D}"/>
                  </a:ext>
                </a:extLst>
              </p:cNvPr>
              <p:cNvGrpSpPr/>
              <p:nvPr/>
            </p:nvGrpSpPr>
            <p:grpSpPr>
              <a:xfrm>
                <a:off x="367800" y="3239492"/>
                <a:ext cx="936207" cy="834616"/>
                <a:chOff x="155000" y="3239492"/>
                <a:chExt cx="1718278" cy="1449838"/>
              </a:xfrm>
            </p:grpSpPr>
            <p:pic>
              <p:nvPicPr>
                <p:cNvPr id="119" name="Picture 118">
                  <a:extLst>
                    <a:ext uri="{FF2B5EF4-FFF2-40B4-BE49-F238E27FC236}">
                      <a16:creationId xmlns:a16="http://schemas.microsoft.com/office/drawing/2014/main" id="{46B23F7C-79BF-479B-A355-CEE4B8FB2C2B}"/>
                    </a:ext>
                  </a:extLst>
                </p:cNvPr>
                <p:cNvPicPr>
                  <a:picLocks noChangeAspect="1"/>
                </p:cNvPicPr>
                <p:nvPr/>
              </p:nvPicPr>
              <p:blipFill rotWithShape="1">
                <a:blip r:embed="rId3">
                  <a:extLst>
                    <a:ext uri="{28A0092B-C50C-407E-A947-70E740481C1C}">
                      <a14:useLocalDpi xmlns:a14="http://schemas.microsoft.com/office/drawing/2010/main" val="0"/>
                    </a:ext>
                  </a:extLst>
                </a:blip>
                <a:srcRect l="-26465" t="-5234" r="-32009" b="35616"/>
                <a:stretch/>
              </p:blipFill>
              <p:spPr>
                <a:xfrm>
                  <a:off x="622543" y="3239492"/>
                  <a:ext cx="1250735" cy="1250735"/>
                </a:xfrm>
                <a:prstGeom prst="ellipse">
                  <a:avLst/>
                </a:prstGeom>
                <a:solidFill>
                  <a:schemeClr val="accent1"/>
                </a:solidFill>
              </p:spPr>
            </p:pic>
            <p:pic>
              <p:nvPicPr>
                <p:cNvPr id="120" name="Picture 119">
                  <a:extLst>
                    <a:ext uri="{FF2B5EF4-FFF2-40B4-BE49-F238E27FC236}">
                      <a16:creationId xmlns:a16="http://schemas.microsoft.com/office/drawing/2014/main" id="{5A510F4B-5874-4E76-A762-2AF324723BA1}"/>
                    </a:ext>
                  </a:extLst>
                </p:cNvPr>
                <p:cNvPicPr>
                  <a:picLocks/>
                </p:cNvPicPr>
                <p:nvPr/>
              </p:nvPicPr>
              <p:blipFill rotWithShape="1">
                <a:blip r:embed="rId3">
                  <a:extLst>
                    <a:ext uri="{28A0092B-C50C-407E-A947-70E740481C1C}">
                      <a14:useLocalDpi xmlns:a14="http://schemas.microsoft.com/office/drawing/2010/main" val="0"/>
                    </a:ext>
                  </a:extLst>
                </a:blip>
                <a:srcRect l="-26465" t="-5234" r="-32009" b="35616"/>
                <a:stretch/>
              </p:blipFill>
              <p:spPr>
                <a:xfrm>
                  <a:off x="155000" y="3266260"/>
                  <a:ext cx="1541730" cy="1423070"/>
                </a:xfrm>
                <a:prstGeom prst="ellipse">
                  <a:avLst/>
                </a:prstGeom>
                <a:solidFill>
                  <a:schemeClr val="accent1"/>
                </a:solidFill>
                <a:ln w="57150">
                  <a:solidFill>
                    <a:schemeClr val="accent1"/>
                  </a:solidFill>
                </a:ln>
              </p:spPr>
            </p:pic>
          </p:grpSp>
        </p:grpSp>
        <p:sp>
          <p:nvSpPr>
            <p:cNvPr id="116" name="Oval 115">
              <a:extLst>
                <a:ext uri="{FF2B5EF4-FFF2-40B4-BE49-F238E27FC236}">
                  <a16:creationId xmlns:a16="http://schemas.microsoft.com/office/drawing/2014/main" id="{63CD1A83-3ABB-487B-9536-34FDBA3A82D6}"/>
                </a:ext>
              </a:extLst>
            </p:cNvPr>
            <p:cNvSpPr/>
            <p:nvPr/>
          </p:nvSpPr>
          <p:spPr bwMode="gray">
            <a:xfrm>
              <a:off x="8479220" y="545441"/>
              <a:ext cx="521208" cy="512064"/>
            </a:xfrm>
            <a:prstGeom prst="ellipse">
              <a:avLst/>
            </a:prstGeom>
            <a:noFill/>
            <a:ln w="6350" algn="ctr">
              <a:solidFill>
                <a:schemeClr val="bg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grpSp>
        <p:nvGrpSpPr>
          <p:cNvPr id="121" name="Group 120">
            <a:extLst>
              <a:ext uri="{FF2B5EF4-FFF2-40B4-BE49-F238E27FC236}">
                <a16:creationId xmlns:a16="http://schemas.microsoft.com/office/drawing/2014/main" id="{48C0B0FD-1EB9-4280-86AB-B47297B79EAC}"/>
              </a:ext>
            </a:extLst>
          </p:cNvPr>
          <p:cNvGrpSpPr>
            <a:grpSpLocks noChangeAspect="1"/>
          </p:cNvGrpSpPr>
          <p:nvPr/>
        </p:nvGrpSpPr>
        <p:grpSpPr>
          <a:xfrm>
            <a:off x="10603340" y="5928410"/>
            <a:ext cx="1120025" cy="799992"/>
            <a:chOff x="8089814" y="545441"/>
            <a:chExt cx="1360356" cy="971652"/>
          </a:xfrm>
        </p:grpSpPr>
        <p:grpSp>
          <p:nvGrpSpPr>
            <p:cNvPr id="122" name="Group 121">
              <a:extLst>
                <a:ext uri="{FF2B5EF4-FFF2-40B4-BE49-F238E27FC236}">
                  <a16:creationId xmlns:a16="http://schemas.microsoft.com/office/drawing/2014/main" id="{27435233-8E8A-4826-8227-9F2EF4CF930C}"/>
                </a:ext>
              </a:extLst>
            </p:cNvPr>
            <p:cNvGrpSpPr>
              <a:grpSpLocks noChangeAspect="1"/>
            </p:cNvGrpSpPr>
            <p:nvPr/>
          </p:nvGrpSpPr>
          <p:grpSpPr>
            <a:xfrm>
              <a:off x="8089814" y="549620"/>
              <a:ext cx="1360356" cy="967473"/>
              <a:chOff x="-288911" y="3239492"/>
              <a:chExt cx="2231591" cy="1575915"/>
            </a:xfrm>
          </p:grpSpPr>
          <p:sp>
            <p:nvSpPr>
              <p:cNvPr id="124" name="TextBox 123">
                <a:extLst>
                  <a:ext uri="{FF2B5EF4-FFF2-40B4-BE49-F238E27FC236}">
                    <a16:creationId xmlns:a16="http://schemas.microsoft.com/office/drawing/2014/main" id="{79BED88D-D1AC-42DF-AB96-68B7ACACA51B}"/>
                  </a:ext>
                </a:extLst>
              </p:cNvPr>
              <p:cNvSpPr txBox="1"/>
              <p:nvPr/>
            </p:nvSpPr>
            <p:spPr>
              <a:xfrm>
                <a:off x="-288911" y="4145604"/>
                <a:ext cx="2231591" cy="669803"/>
              </a:xfrm>
              <a:prstGeom prst="rect">
                <a:avLst/>
              </a:prstGeom>
              <a:noFill/>
            </p:spPr>
            <p:txBody>
              <a:bodyPr wrap="square" rtlCol="0">
                <a:spAutoFit/>
              </a:bodyPr>
              <a:lstStyle/>
              <a:p>
                <a:pPr marL="0" marR="0" lvl="0" indent="0" algn="ctr" defTabSz="1088776"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charset="0"/>
                    <a:ea typeface="Arial" charset="0"/>
                    <a:cs typeface="Arial" charset="0"/>
                  </a:rPr>
                  <a:t>Business Process Expert(s)</a:t>
                </a:r>
              </a:p>
            </p:txBody>
          </p:sp>
          <p:grpSp>
            <p:nvGrpSpPr>
              <p:cNvPr id="125" name="Group 124">
                <a:extLst>
                  <a:ext uri="{FF2B5EF4-FFF2-40B4-BE49-F238E27FC236}">
                    <a16:creationId xmlns:a16="http://schemas.microsoft.com/office/drawing/2014/main" id="{F54805DA-0B82-449E-A7EF-A4F76E1E0FB5}"/>
                  </a:ext>
                </a:extLst>
              </p:cNvPr>
              <p:cNvGrpSpPr/>
              <p:nvPr/>
            </p:nvGrpSpPr>
            <p:grpSpPr>
              <a:xfrm>
                <a:off x="367800" y="3239492"/>
                <a:ext cx="936207" cy="834616"/>
                <a:chOff x="155000" y="3239492"/>
                <a:chExt cx="1718278" cy="1449838"/>
              </a:xfrm>
            </p:grpSpPr>
            <p:pic>
              <p:nvPicPr>
                <p:cNvPr id="126" name="Picture 125">
                  <a:extLst>
                    <a:ext uri="{FF2B5EF4-FFF2-40B4-BE49-F238E27FC236}">
                      <a16:creationId xmlns:a16="http://schemas.microsoft.com/office/drawing/2014/main" id="{8351EED3-C49E-4367-A8B5-F87C114D599E}"/>
                    </a:ext>
                  </a:extLst>
                </p:cNvPr>
                <p:cNvPicPr>
                  <a:picLocks noChangeAspect="1"/>
                </p:cNvPicPr>
                <p:nvPr/>
              </p:nvPicPr>
              <p:blipFill rotWithShape="1">
                <a:blip r:embed="rId3">
                  <a:extLst>
                    <a:ext uri="{28A0092B-C50C-407E-A947-70E740481C1C}">
                      <a14:useLocalDpi xmlns:a14="http://schemas.microsoft.com/office/drawing/2010/main" val="0"/>
                    </a:ext>
                  </a:extLst>
                </a:blip>
                <a:srcRect l="-26465" t="-5234" r="-32009" b="35616"/>
                <a:stretch/>
              </p:blipFill>
              <p:spPr>
                <a:xfrm>
                  <a:off x="622543" y="3239492"/>
                  <a:ext cx="1250735" cy="1250735"/>
                </a:xfrm>
                <a:prstGeom prst="ellipse">
                  <a:avLst/>
                </a:prstGeom>
                <a:solidFill>
                  <a:schemeClr val="accent1"/>
                </a:solidFill>
              </p:spPr>
            </p:pic>
            <p:pic>
              <p:nvPicPr>
                <p:cNvPr id="127" name="Picture 126">
                  <a:extLst>
                    <a:ext uri="{FF2B5EF4-FFF2-40B4-BE49-F238E27FC236}">
                      <a16:creationId xmlns:a16="http://schemas.microsoft.com/office/drawing/2014/main" id="{5FC4BA13-3299-42AC-9FF0-15DC2FA643C4}"/>
                    </a:ext>
                  </a:extLst>
                </p:cNvPr>
                <p:cNvPicPr>
                  <a:picLocks/>
                </p:cNvPicPr>
                <p:nvPr/>
              </p:nvPicPr>
              <p:blipFill rotWithShape="1">
                <a:blip r:embed="rId3">
                  <a:extLst>
                    <a:ext uri="{28A0092B-C50C-407E-A947-70E740481C1C}">
                      <a14:useLocalDpi xmlns:a14="http://schemas.microsoft.com/office/drawing/2010/main" val="0"/>
                    </a:ext>
                  </a:extLst>
                </a:blip>
                <a:srcRect l="-26465" t="-5234" r="-32009" b="35616"/>
                <a:stretch/>
              </p:blipFill>
              <p:spPr>
                <a:xfrm>
                  <a:off x="155000" y="3266260"/>
                  <a:ext cx="1541730" cy="1423070"/>
                </a:xfrm>
                <a:prstGeom prst="ellipse">
                  <a:avLst/>
                </a:prstGeom>
                <a:solidFill>
                  <a:schemeClr val="accent1"/>
                </a:solidFill>
                <a:ln w="57150">
                  <a:solidFill>
                    <a:schemeClr val="accent1"/>
                  </a:solidFill>
                </a:ln>
              </p:spPr>
            </p:pic>
          </p:grpSp>
        </p:grpSp>
        <p:sp>
          <p:nvSpPr>
            <p:cNvPr id="123" name="Oval 122">
              <a:extLst>
                <a:ext uri="{FF2B5EF4-FFF2-40B4-BE49-F238E27FC236}">
                  <a16:creationId xmlns:a16="http://schemas.microsoft.com/office/drawing/2014/main" id="{CB88B53C-66AC-423C-B479-28974D4F06B5}"/>
                </a:ext>
              </a:extLst>
            </p:cNvPr>
            <p:cNvSpPr/>
            <p:nvPr/>
          </p:nvSpPr>
          <p:spPr bwMode="gray">
            <a:xfrm>
              <a:off x="8479220" y="545441"/>
              <a:ext cx="521208" cy="512064"/>
            </a:xfrm>
            <a:prstGeom prst="ellipse">
              <a:avLst/>
            </a:prstGeom>
            <a:noFill/>
            <a:ln w="6350" algn="ctr">
              <a:solidFill>
                <a:schemeClr val="bg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grpSp>
        <p:nvGrpSpPr>
          <p:cNvPr id="128" name="Group 127">
            <a:extLst>
              <a:ext uri="{FF2B5EF4-FFF2-40B4-BE49-F238E27FC236}">
                <a16:creationId xmlns:a16="http://schemas.microsoft.com/office/drawing/2014/main" id="{A0AE9ADF-68F9-4612-8941-6F7F6ACC997A}"/>
              </a:ext>
            </a:extLst>
          </p:cNvPr>
          <p:cNvGrpSpPr>
            <a:grpSpLocks noChangeAspect="1"/>
          </p:cNvGrpSpPr>
          <p:nvPr/>
        </p:nvGrpSpPr>
        <p:grpSpPr>
          <a:xfrm>
            <a:off x="9798374" y="5920765"/>
            <a:ext cx="1042043" cy="807637"/>
            <a:chOff x="8930760" y="554302"/>
            <a:chExt cx="1302553" cy="936500"/>
          </a:xfrm>
        </p:grpSpPr>
        <p:grpSp>
          <p:nvGrpSpPr>
            <p:cNvPr id="129" name="Group 128">
              <a:extLst>
                <a:ext uri="{FF2B5EF4-FFF2-40B4-BE49-F238E27FC236}">
                  <a16:creationId xmlns:a16="http://schemas.microsoft.com/office/drawing/2014/main" id="{2C2A89B6-976C-44A7-BE35-628686C2D945}"/>
                </a:ext>
              </a:extLst>
            </p:cNvPr>
            <p:cNvGrpSpPr>
              <a:grpSpLocks noChangeAspect="1"/>
            </p:cNvGrpSpPr>
            <p:nvPr/>
          </p:nvGrpSpPr>
          <p:grpSpPr>
            <a:xfrm>
              <a:off x="8930760" y="561216"/>
              <a:ext cx="1302553" cy="929586"/>
              <a:chOff x="9900748" y="628766"/>
              <a:chExt cx="1928303" cy="1376159"/>
            </a:xfrm>
          </p:grpSpPr>
          <p:sp>
            <p:nvSpPr>
              <p:cNvPr id="131" name="TextBox 130">
                <a:extLst>
                  <a:ext uri="{FF2B5EF4-FFF2-40B4-BE49-F238E27FC236}">
                    <a16:creationId xmlns:a16="http://schemas.microsoft.com/office/drawing/2014/main" id="{6A5D8D71-C24E-4E90-AFBD-A284F09ACD9C}"/>
                  </a:ext>
                </a:extLst>
              </p:cNvPr>
              <p:cNvSpPr txBox="1"/>
              <p:nvPr/>
            </p:nvSpPr>
            <p:spPr>
              <a:xfrm>
                <a:off x="9900748" y="1423760"/>
                <a:ext cx="1928303" cy="581165"/>
              </a:xfrm>
              <a:prstGeom prst="rect">
                <a:avLst/>
              </a:prstGeom>
              <a:noFill/>
            </p:spPr>
            <p:txBody>
              <a:bodyPr wrap="square" rtlCol="0">
                <a:spAutoFit/>
              </a:bodyPr>
              <a:lstStyle/>
              <a:p>
                <a:pPr marL="0" marR="0" lvl="0" indent="0" algn="ctr" defTabSz="1088776"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charset="0"/>
                    <a:ea typeface="Arial" charset="0"/>
                    <a:cs typeface="Arial" charset="0"/>
                  </a:rPr>
                  <a:t>Configuration Expert(s)</a:t>
                </a:r>
              </a:p>
            </p:txBody>
          </p:sp>
          <p:pic>
            <p:nvPicPr>
              <p:cNvPr id="132" name="Picture 131">
                <a:extLst>
                  <a:ext uri="{FF2B5EF4-FFF2-40B4-BE49-F238E27FC236}">
                    <a16:creationId xmlns:a16="http://schemas.microsoft.com/office/drawing/2014/main" id="{A3001C17-E776-4D58-9F0B-83FBE6342483}"/>
                  </a:ext>
                </a:extLst>
              </p:cNvPr>
              <p:cNvPicPr preferRelativeResize="0">
                <a:picLocks/>
              </p:cNvPicPr>
              <p:nvPr/>
            </p:nvPicPr>
            <p:blipFill rotWithShape="1">
              <a:blip r:embed="rId4">
                <a:extLst>
                  <a:ext uri="{28A0092B-C50C-407E-A947-70E740481C1C}">
                    <a14:useLocalDpi xmlns:a14="http://schemas.microsoft.com/office/drawing/2010/main" val="0"/>
                  </a:ext>
                </a:extLst>
              </a:blip>
              <a:srcRect l="-22750" t="-7226" r="-28882" b="43142"/>
              <a:stretch/>
            </p:blipFill>
            <p:spPr>
              <a:xfrm>
                <a:off x="10524427" y="628766"/>
                <a:ext cx="758061" cy="744522"/>
              </a:xfrm>
              <a:prstGeom prst="ellipse">
                <a:avLst/>
              </a:prstGeom>
              <a:solidFill>
                <a:schemeClr val="accent1"/>
              </a:solidFill>
              <a:ln w="57150">
                <a:solidFill>
                  <a:schemeClr val="accent3"/>
                </a:solidFill>
              </a:ln>
            </p:spPr>
          </p:pic>
        </p:grpSp>
        <p:sp>
          <p:nvSpPr>
            <p:cNvPr id="130" name="Oval 129">
              <a:extLst>
                <a:ext uri="{FF2B5EF4-FFF2-40B4-BE49-F238E27FC236}">
                  <a16:creationId xmlns:a16="http://schemas.microsoft.com/office/drawing/2014/main" id="{AAFD5B51-290F-418E-8C18-ACAADB3E07BF}"/>
                </a:ext>
              </a:extLst>
            </p:cNvPr>
            <p:cNvSpPr/>
            <p:nvPr/>
          </p:nvSpPr>
          <p:spPr bwMode="gray">
            <a:xfrm>
              <a:off x="9345952" y="554302"/>
              <a:ext cx="521208" cy="512064"/>
            </a:xfrm>
            <a:prstGeom prst="ellipse">
              <a:avLst/>
            </a:prstGeom>
            <a:noFill/>
            <a:ln w="6350" algn="ctr">
              <a:solidFill>
                <a:schemeClr val="bg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Tree>
    <p:extLst>
      <p:ext uri="{BB962C8B-B14F-4D97-AF65-F5344CB8AC3E}">
        <p14:creationId xmlns:p14="http://schemas.microsoft.com/office/powerpoint/2010/main" val="1750001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icture 115">
            <a:extLst>
              <a:ext uri="{FF2B5EF4-FFF2-40B4-BE49-F238E27FC236}">
                <a16:creationId xmlns:a16="http://schemas.microsoft.com/office/drawing/2014/main" id="{4DE0C2B9-903B-4648-A70E-50512FB6E06C}"/>
              </a:ext>
            </a:extLst>
          </p:cNvPr>
          <p:cNvPicPr>
            <a:picLocks/>
          </p:cNvPicPr>
          <p:nvPr/>
        </p:nvPicPr>
        <p:blipFill rotWithShape="1">
          <a:blip r:embed="rId2">
            <a:extLst>
              <a:ext uri="{28A0092B-C50C-407E-A947-70E740481C1C}">
                <a14:useLocalDpi xmlns:a14="http://schemas.microsoft.com/office/drawing/2010/main" val="0"/>
              </a:ext>
            </a:extLst>
          </a:blip>
          <a:srcRect l="-17449" t="-3630" r="-17513" b="34962"/>
          <a:stretch/>
        </p:blipFill>
        <p:spPr>
          <a:xfrm>
            <a:off x="11257125" y="516455"/>
            <a:ext cx="512064" cy="502919"/>
          </a:xfrm>
          <a:prstGeom prst="ellipse">
            <a:avLst/>
          </a:prstGeom>
          <a:solidFill>
            <a:schemeClr val="accent1"/>
          </a:solidFill>
          <a:ln w="57150">
            <a:solidFill>
              <a:schemeClr val="accent5"/>
            </a:solidFill>
          </a:ln>
        </p:spPr>
      </p:pic>
      <p:sp>
        <p:nvSpPr>
          <p:cNvPr id="3" name="Title 2"/>
          <p:cNvSpPr>
            <a:spLocks noGrp="1"/>
          </p:cNvSpPr>
          <p:nvPr>
            <p:ph type="title"/>
          </p:nvPr>
        </p:nvSpPr>
        <p:spPr>
          <a:xfrm>
            <a:off x="504001" y="504000"/>
            <a:ext cx="11186476" cy="738664"/>
          </a:xfrm>
        </p:spPr>
        <p:txBody>
          <a:bodyPr/>
          <a:lstStyle/>
          <a:p>
            <a:r>
              <a:rPr lang="en-US" dirty="0"/>
              <a:t>Fit-to-Standard Process Outputs </a:t>
            </a:r>
            <a:br>
              <a:rPr lang="en-US" dirty="0"/>
            </a:br>
            <a:endParaRPr lang="en-US" dirty="0">
              <a:solidFill>
                <a:schemeClr val="accent1"/>
              </a:solidFill>
            </a:endParaRPr>
          </a:p>
        </p:txBody>
      </p:sp>
      <p:cxnSp>
        <p:nvCxnSpPr>
          <p:cNvPr id="7" name="Straight Connector 6">
            <a:extLst>
              <a:ext uri="{FF2B5EF4-FFF2-40B4-BE49-F238E27FC236}">
                <a16:creationId xmlns:a16="http://schemas.microsoft.com/office/drawing/2014/main" id="{A44B7E67-B655-43B7-90CD-CDCD985C817F}"/>
              </a:ext>
            </a:extLst>
          </p:cNvPr>
          <p:cNvCxnSpPr/>
          <p:nvPr/>
        </p:nvCxnSpPr>
        <p:spPr>
          <a:xfrm>
            <a:off x="7362721" y="1803024"/>
            <a:ext cx="0" cy="4530811"/>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8A5116B8-1B84-481A-B5FB-4BA47CCF4856}"/>
              </a:ext>
            </a:extLst>
          </p:cNvPr>
          <p:cNvGrpSpPr/>
          <p:nvPr/>
        </p:nvGrpSpPr>
        <p:grpSpPr>
          <a:xfrm>
            <a:off x="3506213" y="1792289"/>
            <a:ext cx="1936761" cy="1936761"/>
            <a:chOff x="9617031" y="2958681"/>
            <a:chExt cx="1195679" cy="1195679"/>
          </a:xfrm>
        </p:grpSpPr>
        <p:pic>
          <p:nvPicPr>
            <p:cNvPr id="77" name="Graphic 76" descr="Single gear">
              <a:extLst>
                <a:ext uri="{FF2B5EF4-FFF2-40B4-BE49-F238E27FC236}">
                  <a16:creationId xmlns:a16="http://schemas.microsoft.com/office/drawing/2014/main" id="{69603CB4-70DA-429D-9467-32497E248F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9271927">
              <a:off x="9617031" y="2958681"/>
              <a:ext cx="1195679" cy="1195679"/>
            </a:xfrm>
            <a:prstGeom prst="rect">
              <a:avLst/>
            </a:prstGeom>
          </p:spPr>
        </p:pic>
        <p:sp>
          <p:nvSpPr>
            <p:cNvPr id="78" name="Oval 77">
              <a:extLst>
                <a:ext uri="{FF2B5EF4-FFF2-40B4-BE49-F238E27FC236}">
                  <a16:creationId xmlns:a16="http://schemas.microsoft.com/office/drawing/2014/main" id="{E6588230-83D6-4B03-A197-07E73CBD3DEC}"/>
                </a:ext>
              </a:extLst>
            </p:cNvPr>
            <p:cNvSpPr/>
            <p:nvPr/>
          </p:nvSpPr>
          <p:spPr bwMode="gray">
            <a:xfrm>
              <a:off x="9929266" y="3276011"/>
              <a:ext cx="564647" cy="564647"/>
            </a:xfrm>
            <a:prstGeom prst="ellipse">
              <a:avLst/>
            </a:prstGeom>
            <a:ln>
              <a:solidFill>
                <a:schemeClr val="bg1"/>
              </a:solidFill>
              <a:headEnd/>
              <a:tailEnd/>
            </a:ln>
          </p:spPr>
          <p:style>
            <a:lnRef idx="2">
              <a:schemeClr val="accent5"/>
            </a:lnRef>
            <a:fillRef idx="1">
              <a:schemeClr val="lt1"/>
            </a:fillRef>
            <a:effectRef idx="0">
              <a:schemeClr val="accent5"/>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600" b="1" i="0" u="none" strike="noStrike" kern="0" cap="none" spc="0" normalizeH="0" baseline="0" noProof="0" dirty="0">
                <a:ln>
                  <a:noFill/>
                </a:ln>
                <a:solidFill>
                  <a:srgbClr val="E35500"/>
                </a:solidFill>
                <a:effectLst/>
                <a:uLnTx/>
                <a:uFillTx/>
                <a:latin typeface="Arial"/>
                <a:ea typeface="Arial Unicode MS" pitchFamily="34" charset="-128"/>
                <a:cs typeface="Arial Unicode MS" pitchFamily="34" charset="-128"/>
              </a:endParaRPr>
            </a:p>
          </p:txBody>
        </p:sp>
        <p:pic>
          <p:nvPicPr>
            <p:cNvPr id="79" name="Picture 78">
              <a:extLst>
                <a:ext uri="{FF2B5EF4-FFF2-40B4-BE49-F238E27FC236}">
                  <a16:creationId xmlns:a16="http://schemas.microsoft.com/office/drawing/2014/main" id="{C0D1C008-CDEB-4FC9-81F2-5F50C07794F3}"/>
                </a:ext>
              </a:extLst>
            </p:cNvPr>
            <p:cNvPicPr>
              <a:picLocks noChangeAspect="1"/>
            </p:cNvPicPr>
            <p:nvPr/>
          </p:nvPicPr>
          <p:blipFill>
            <a:blip r:embed="rId5"/>
            <a:stretch>
              <a:fillRect/>
            </a:stretch>
          </p:blipFill>
          <p:spPr>
            <a:xfrm>
              <a:off x="9942982" y="3290180"/>
              <a:ext cx="520738" cy="520738"/>
            </a:xfrm>
            <a:prstGeom prst="rect">
              <a:avLst/>
            </a:prstGeom>
          </p:spPr>
        </p:pic>
      </p:grpSp>
      <p:sp>
        <p:nvSpPr>
          <p:cNvPr id="80" name="Text Placeholder 6">
            <a:extLst>
              <a:ext uri="{FF2B5EF4-FFF2-40B4-BE49-F238E27FC236}">
                <a16:creationId xmlns:a16="http://schemas.microsoft.com/office/drawing/2014/main" id="{B1294004-8E3C-4FCD-BE6E-271EE58F5A76}"/>
              </a:ext>
            </a:extLst>
          </p:cNvPr>
          <p:cNvSpPr txBox="1">
            <a:spLocks/>
          </p:cNvSpPr>
          <p:nvPr/>
        </p:nvSpPr>
        <p:spPr>
          <a:xfrm>
            <a:off x="3634437" y="1856984"/>
            <a:ext cx="1669682" cy="1689456"/>
          </a:xfrm>
          <a:prstGeom prst="rect">
            <a:avLst/>
          </a:prstGeom>
          <a:noFill/>
        </p:spPr>
        <p:txBody>
          <a:bodyPr>
            <a:prstTxWarp prst="textArchUp">
              <a:avLst>
                <a:gd name="adj" fmla="val 12207361"/>
              </a:avLst>
            </a:prstTxWarp>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sz="1600" b="1" i="0" u="none" strike="noStrike" kern="0" cap="none" spc="0" normalizeH="0" baseline="0" noProof="0" dirty="0">
                <a:ln>
                  <a:noFill/>
                </a:ln>
                <a:solidFill>
                  <a:srgbClr val="E35500"/>
                </a:solidFill>
                <a:effectLst/>
                <a:uLnTx/>
                <a:uFillTx/>
                <a:latin typeface="Arial" pitchFamily="34" charset="0"/>
                <a:ea typeface="Arial Unicode MS" pitchFamily="34" charset="-128"/>
                <a:cs typeface="Arial Unicode MS" pitchFamily="34" charset="-128"/>
              </a:rPr>
              <a:t>Solution Realization</a:t>
            </a:r>
          </a:p>
        </p:txBody>
      </p:sp>
      <p:sp>
        <p:nvSpPr>
          <p:cNvPr id="98" name="Pentagon 4">
            <a:extLst>
              <a:ext uri="{FF2B5EF4-FFF2-40B4-BE49-F238E27FC236}">
                <a16:creationId xmlns:a16="http://schemas.microsoft.com/office/drawing/2014/main" id="{1142CBE7-D56A-4DDB-AEA1-C91DAA81DE18}"/>
              </a:ext>
            </a:extLst>
          </p:cNvPr>
          <p:cNvSpPr/>
          <p:nvPr/>
        </p:nvSpPr>
        <p:spPr bwMode="gray">
          <a:xfrm>
            <a:off x="8737045" y="1903362"/>
            <a:ext cx="1714539" cy="367820"/>
          </a:xfrm>
          <a:prstGeom prst="homePlate">
            <a:avLst/>
          </a:prstGeom>
          <a:solidFill>
            <a:schemeClr val="accent3"/>
          </a:solidFill>
          <a:ln w="19050" algn="ctr">
            <a:solidFill>
              <a:schemeClr val="accent3"/>
            </a:solidFill>
            <a:miter lim="800000"/>
            <a:headEnd/>
            <a:tailEnd/>
          </a:ln>
        </p:spPr>
        <p:txBody>
          <a:bodyPr lIns="89956" tIns="71964" rIns="89956" bIns="71964" rtlCol="0" anchor="ctr"/>
          <a:lstStyle/>
          <a:p>
            <a:pPr marL="0" marR="0" lvl="0" indent="0" algn="ctr" defTabSz="913943"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FFFFFF"/>
                </a:solidFill>
                <a:effectLst/>
                <a:uLnTx/>
                <a:uFillTx/>
                <a:latin typeface="Arial"/>
                <a:ea typeface="Arial Unicode MS" pitchFamily="34" charset="-128"/>
                <a:cs typeface="+mn-cs"/>
              </a:rPr>
              <a:t>Realize</a:t>
            </a:r>
          </a:p>
        </p:txBody>
      </p:sp>
      <p:sp>
        <p:nvSpPr>
          <p:cNvPr id="119" name="Rectangle: Rounded Corners 118">
            <a:extLst>
              <a:ext uri="{FF2B5EF4-FFF2-40B4-BE49-F238E27FC236}">
                <a16:creationId xmlns:a16="http://schemas.microsoft.com/office/drawing/2014/main" id="{5B3C4DB7-7C67-4612-B85A-98550FBA4093}"/>
              </a:ext>
            </a:extLst>
          </p:cNvPr>
          <p:cNvSpPr/>
          <p:nvPr/>
        </p:nvSpPr>
        <p:spPr bwMode="gray">
          <a:xfrm>
            <a:off x="8737045" y="4491222"/>
            <a:ext cx="1714539" cy="1023753"/>
          </a:xfrm>
          <a:prstGeom prst="roundRect">
            <a:avLst/>
          </a:prstGeom>
          <a:solidFill>
            <a:schemeClr val="accent1">
              <a:lumMod val="40000"/>
              <a:lumOff val="60000"/>
            </a:schemeClr>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0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Configure and setup the system using the consolidated Backlog</a:t>
            </a:r>
            <a:r>
              <a:rPr kumimoji="0" lang="en-US" sz="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 </a:t>
            </a:r>
          </a:p>
        </p:txBody>
      </p:sp>
      <p:sp>
        <p:nvSpPr>
          <p:cNvPr id="4" name="Rectangle 3">
            <a:extLst>
              <a:ext uri="{FF2B5EF4-FFF2-40B4-BE49-F238E27FC236}">
                <a16:creationId xmlns:a16="http://schemas.microsoft.com/office/drawing/2014/main" id="{8ADAC909-F146-42B5-886A-5047ABFD7D0F}"/>
              </a:ext>
            </a:extLst>
          </p:cNvPr>
          <p:cNvSpPr/>
          <p:nvPr/>
        </p:nvSpPr>
        <p:spPr>
          <a:xfrm>
            <a:off x="783146" y="3831945"/>
            <a:ext cx="6096000" cy="1015663"/>
          </a:xfrm>
          <a:prstGeom prst="rect">
            <a:avLst/>
          </a:prstGeom>
          <a:ln>
            <a:noFill/>
          </a:ln>
        </p:spPr>
        <p:txBody>
          <a:bodyPr>
            <a:spAutoFit/>
          </a:bodyPr>
          <a:lstStyle/>
          <a:p>
            <a:pPr marL="179387" marR="0" lvl="2" indent="0" algn="ctr" defTabSz="1088558" rtl="0" eaLnBrk="1" fontAlgn="auto" latinLnBrk="0" hangingPunct="1">
              <a:lnSpc>
                <a:spcPct val="100000"/>
              </a:lnSpc>
              <a:spcBef>
                <a:spcPts val="300"/>
              </a:spcBef>
              <a:spcAft>
                <a:spcPts val="0"/>
              </a:spcAft>
              <a:buClr>
                <a:srgbClr val="F0AB00"/>
              </a:buClr>
              <a:buSzPct val="100000"/>
              <a:buFont typeface="Wingdings"/>
              <a:buNone/>
              <a:tabLst/>
              <a:defRPr/>
            </a:pPr>
            <a:r>
              <a:rPr kumimoji="0" lang="en-US" sz="1500" b="0" i="0" u="none" strike="noStrike" kern="1200" cap="none" spc="0" normalizeH="0" baseline="0" noProof="0" dirty="0">
                <a:ln>
                  <a:noFill/>
                </a:ln>
                <a:solidFill>
                  <a:srgbClr val="000000"/>
                </a:solidFill>
                <a:effectLst/>
                <a:uLnTx/>
                <a:uFillTx/>
                <a:latin typeface="Arial"/>
                <a:ea typeface="+mn-ea"/>
                <a:cs typeface="+mn-cs"/>
              </a:rPr>
              <a:t>The purpose of the </a:t>
            </a:r>
            <a:r>
              <a:rPr kumimoji="0" lang="en-US" sz="1500" b="1" i="0" u="none" strike="noStrike" kern="1200" cap="none" spc="0" normalizeH="0" baseline="0" noProof="0" dirty="0">
                <a:ln>
                  <a:noFill/>
                </a:ln>
                <a:solidFill>
                  <a:srgbClr val="E35500"/>
                </a:solidFill>
                <a:effectLst/>
                <a:uLnTx/>
                <a:uFillTx/>
                <a:latin typeface="Arial"/>
                <a:ea typeface="+mn-ea"/>
                <a:cs typeface="+mn-cs"/>
              </a:rPr>
              <a:t>Solution Realization</a:t>
            </a:r>
            <a:r>
              <a:rPr kumimoji="0" lang="en-US" sz="1500" b="0" i="0" u="none" strike="noStrike" kern="1200" cap="none" spc="0" normalizeH="0" baseline="0" noProof="0" dirty="0">
                <a:ln>
                  <a:noFill/>
                </a:ln>
                <a:solidFill>
                  <a:srgbClr val="E35500"/>
                </a:solidFill>
                <a:effectLst/>
                <a:uLnTx/>
                <a:uFillTx/>
                <a:latin typeface="Arial"/>
                <a:ea typeface="+mn-ea"/>
                <a:cs typeface="+mn-cs"/>
              </a:rPr>
              <a:t> </a:t>
            </a:r>
            <a:r>
              <a:rPr kumimoji="0" lang="en-US" sz="1500" b="0" i="0" u="none" strike="noStrike" kern="1200" cap="none" spc="0" normalizeH="0" baseline="0" noProof="0" dirty="0">
                <a:ln>
                  <a:noFill/>
                </a:ln>
                <a:solidFill>
                  <a:srgbClr val="000000"/>
                </a:solidFill>
                <a:effectLst/>
                <a:uLnTx/>
                <a:uFillTx/>
                <a:latin typeface="Arial"/>
                <a:ea typeface="+mn-ea"/>
                <a:cs typeface="+mn-cs"/>
              </a:rPr>
              <a:t>process is to optimize the solution, for the first implementation phase, in sprints based on the consolidated backlog from the Fit-to-Standard and Planning and Design processes. </a:t>
            </a:r>
          </a:p>
        </p:txBody>
      </p:sp>
      <p:pic>
        <p:nvPicPr>
          <p:cNvPr id="127" name="Picture 126">
            <a:extLst>
              <a:ext uri="{FF2B5EF4-FFF2-40B4-BE49-F238E27FC236}">
                <a16:creationId xmlns:a16="http://schemas.microsoft.com/office/drawing/2014/main" id="{CF5E5120-EA02-44A7-BFAA-BACBC14AC90F}"/>
              </a:ext>
            </a:extLst>
          </p:cNvPr>
          <p:cNvPicPr>
            <a:picLocks noChangeAspect="1"/>
          </p:cNvPicPr>
          <p:nvPr/>
        </p:nvPicPr>
        <p:blipFill>
          <a:blip r:embed="rId6"/>
          <a:stretch>
            <a:fillRect/>
          </a:stretch>
        </p:blipFill>
        <p:spPr>
          <a:xfrm>
            <a:off x="1939356" y="1741269"/>
            <a:ext cx="1811948" cy="2108509"/>
          </a:xfrm>
          <a:prstGeom prst="rect">
            <a:avLst/>
          </a:prstGeom>
        </p:spPr>
      </p:pic>
      <p:sp>
        <p:nvSpPr>
          <p:cNvPr id="46" name="Rectangle 45">
            <a:extLst>
              <a:ext uri="{FF2B5EF4-FFF2-40B4-BE49-F238E27FC236}">
                <a16:creationId xmlns:a16="http://schemas.microsoft.com/office/drawing/2014/main" id="{13F2EE47-D41F-473E-97B6-52EA17C952ED}"/>
              </a:ext>
            </a:extLst>
          </p:cNvPr>
          <p:cNvSpPr/>
          <p:nvPr/>
        </p:nvSpPr>
        <p:spPr bwMode="gray">
          <a:xfrm>
            <a:off x="8825022" y="2562042"/>
            <a:ext cx="1357824" cy="1756321"/>
          </a:xfrm>
          <a:prstGeom prst="rect">
            <a:avLst/>
          </a:prstGeom>
          <a:solidFill>
            <a:schemeClr val="bg1">
              <a:lumMod val="95000"/>
            </a:schemeClr>
          </a:solidFill>
          <a:ln w="6350" algn="ctr">
            <a:solidFill>
              <a:schemeClr val="tx1"/>
            </a:solidFill>
            <a:miter lim="800000"/>
            <a:headEnd/>
            <a:tailEnd/>
          </a:ln>
        </p:spPr>
        <p:txBody>
          <a:bodyPr lIns="89956" tIns="71964" rIns="89956" bIns="71964" rtlCol="0" anchor="t" anchorCtr="0"/>
          <a:lstStyle/>
          <a:p>
            <a:pPr marL="0" marR="0" lvl="0" indent="0" algn="ctr" defTabSz="913943" rtl="0" eaLnBrk="1" fontAlgn="base" latinLnBrk="0" hangingPunct="1">
              <a:lnSpc>
                <a:spcPct val="100000"/>
              </a:lnSpc>
              <a:spcBef>
                <a:spcPct val="50000"/>
              </a:spcBef>
              <a:spcAft>
                <a:spcPct val="0"/>
              </a:spcAft>
              <a:buClr>
                <a:srgbClr val="F0AB00"/>
              </a:buClr>
              <a:buSzPct val="80000"/>
              <a:buFontTx/>
              <a:buNone/>
              <a:tabLst/>
              <a:defRPr/>
            </a:pPr>
            <a:r>
              <a:rPr kumimoji="0" lang="en-US" sz="9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Solution Realization</a:t>
            </a:r>
          </a:p>
        </p:txBody>
      </p:sp>
      <p:sp>
        <p:nvSpPr>
          <p:cNvPr id="47" name="Rectangle 46">
            <a:extLst>
              <a:ext uri="{FF2B5EF4-FFF2-40B4-BE49-F238E27FC236}">
                <a16:creationId xmlns:a16="http://schemas.microsoft.com/office/drawing/2014/main" id="{1548BEE0-8DE9-46CC-A5FE-7F5D6A80B809}"/>
              </a:ext>
            </a:extLst>
          </p:cNvPr>
          <p:cNvSpPr/>
          <p:nvPr/>
        </p:nvSpPr>
        <p:spPr bwMode="gray">
          <a:xfrm>
            <a:off x="8957360" y="2934164"/>
            <a:ext cx="1135564" cy="1182995"/>
          </a:xfrm>
          <a:prstGeom prst="rect">
            <a:avLst/>
          </a:prstGeom>
          <a:solidFill>
            <a:srgbClr val="FFFFFF"/>
          </a:solidFill>
          <a:ln w="6350" algn="ctr">
            <a:solidFill>
              <a:schemeClr val="tx1"/>
            </a:solidFill>
            <a:miter lim="800000"/>
            <a:headEnd/>
            <a:tailEnd/>
          </a:ln>
        </p:spPr>
        <p:txBody>
          <a:bodyPr lIns="89935" tIns="71947" rIns="89935" bIns="71947" rtlCol="0" anchor="t"/>
          <a:lstStyle/>
          <a:p>
            <a:pPr marL="0" marR="0" lvl="0" indent="0" algn="ctr" defTabSz="913760" rtl="0" eaLnBrk="1" fontAlgn="base" latinLnBrk="0" hangingPunct="1">
              <a:lnSpc>
                <a:spcPct val="100000"/>
              </a:lnSpc>
              <a:spcBef>
                <a:spcPct val="50000"/>
              </a:spcBef>
              <a:spcAft>
                <a:spcPct val="0"/>
              </a:spcAft>
              <a:buClr>
                <a:srgbClr val="F0AB00"/>
              </a:buClr>
              <a:buSzPct val="80000"/>
              <a:buFontTx/>
              <a:buNone/>
              <a:tabLst/>
              <a:defRPr/>
            </a:pPr>
            <a:r>
              <a:rPr kumimoji="0" lang="en-US" sz="800" b="1" i="1"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Implement Backlog</a:t>
            </a:r>
          </a:p>
          <a:p>
            <a:pPr marL="0" marR="0" lvl="0" indent="0" algn="ctr" defTabSz="913760" rtl="0" eaLnBrk="1" fontAlgn="base" latinLnBrk="0" hangingPunct="1">
              <a:lnSpc>
                <a:spcPct val="100000"/>
              </a:lnSpc>
              <a:spcBef>
                <a:spcPct val="50000"/>
              </a:spcBef>
              <a:spcAft>
                <a:spcPct val="0"/>
              </a:spcAft>
              <a:buClr>
                <a:srgbClr val="F0AB00"/>
              </a:buClr>
              <a:buSzPct val="80000"/>
              <a:buFontTx/>
              <a:buNone/>
              <a:tabLst/>
              <a:defRPr/>
            </a:pPr>
            <a:endParaRPr kumimoji="0" lang="en-US" sz="800" b="0" i="1"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a:p>
            <a:pPr marL="0" marR="0" lvl="0" indent="0" algn="ctr" defTabSz="913760" rtl="0" eaLnBrk="1" fontAlgn="base" latinLnBrk="0" hangingPunct="1">
              <a:lnSpc>
                <a:spcPct val="100000"/>
              </a:lnSpc>
              <a:spcBef>
                <a:spcPct val="50000"/>
              </a:spcBef>
              <a:spcAft>
                <a:spcPct val="0"/>
              </a:spcAft>
              <a:buClr>
                <a:srgbClr val="F0AB00"/>
              </a:buClr>
              <a:buSzPct val="80000"/>
              <a:buFontTx/>
              <a:buNone/>
              <a:tabLst/>
              <a:defRPr/>
            </a:pPr>
            <a:endParaRPr kumimoji="0" lang="en-US" sz="800" b="0" i="1"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a:p>
            <a:pPr marL="0" marR="0" lvl="0" indent="0" algn="ctr" defTabSz="913760" rtl="0" eaLnBrk="1" fontAlgn="base" latinLnBrk="0" hangingPunct="1">
              <a:lnSpc>
                <a:spcPct val="100000"/>
              </a:lnSpc>
              <a:spcBef>
                <a:spcPct val="50000"/>
              </a:spcBef>
              <a:spcAft>
                <a:spcPct val="0"/>
              </a:spcAft>
              <a:buClr>
                <a:srgbClr val="F0AB00"/>
              </a:buClr>
              <a:buSzPct val="80000"/>
              <a:buFontTx/>
              <a:buNone/>
              <a:tabLst/>
              <a:defRPr/>
            </a:pPr>
            <a:endParaRPr kumimoji="0" lang="en-US" sz="800" b="0" i="1"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a:p>
            <a:pPr marL="0" marR="0" lvl="0" indent="0" algn="ctr" defTabSz="913760" rtl="0" eaLnBrk="1" fontAlgn="base" latinLnBrk="0" hangingPunct="1">
              <a:lnSpc>
                <a:spcPct val="100000"/>
              </a:lnSpc>
              <a:spcBef>
                <a:spcPct val="50000"/>
              </a:spcBef>
              <a:spcAft>
                <a:spcPct val="0"/>
              </a:spcAft>
              <a:buClr>
                <a:srgbClr val="F0AB00"/>
              </a:buClr>
              <a:buSzPct val="80000"/>
              <a:buFontTx/>
              <a:buNone/>
              <a:tabLst/>
              <a:defRPr/>
            </a:pPr>
            <a:r>
              <a:rPr kumimoji="0" lang="en-US" sz="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Sprints and Confirmation with Business and IT</a:t>
            </a:r>
          </a:p>
        </p:txBody>
      </p:sp>
      <p:grpSp>
        <p:nvGrpSpPr>
          <p:cNvPr id="48" name="Group 47">
            <a:extLst>
              <a:ext uri="{FF2B5EF4-FFF2-40B4-BE49-F238E27FC236}">
                <a16:creationId xmlns:a16="http://schemas.microsoft.com/office/drawing/2014/main" id="{F01BA4EA-AD55-46C9-B962-267A9A2737CD}"/>
              </a:ext>
            </a:extLst>
          </p:cNvPr>
          <p:cNvGrpSpPr/>
          <p:nvPr/>
        </p:nvGrpSpPr>
        <p:grpSpPr>
          <a:xfrm>
            <a:off x="9066313" y="3182735"/>
            <a:ext cx="431996" cy="461188"/>
            <a:chOff x="1941465" y="4152634"/>
            <a:chExt cx="542244" cy="542244"/>
          </a:xfrm>
        </p:grpSpPr>
        <p:pic>
          <p:nvPicPr>
            <p:cNvPr id="49" name="Picture 48">
              <a:extLst>
                <a:ext uri="{FF2B5EF4-FFF2-40B4-BE49-F238E27FC236}">
                  <a16:creationId xmlns:a16="http://schemas.microsoft.com/office/drawing/2014/main" id="{324D2629-019B-49C5-BE9F-CA6B791B772D}"/>
                </a:ext>
              </a:extLst>
            </p:cNvPr>
            <p:cNvPicPr>
              <a:picLocks noChangeAspect="1"/>
            </p:cNvPicPr>
            <p:nvPr/>
          </p:nvPicPr>
          <p:blipFill>
            <a:blip r:embed="rId7"/>
            <a:stretch>
              <a:fillRect/>
            </a:stretch>
          </p:blipFill>
          <p:spPr>
            <a:xfrm>
              <a:off x="1941465" y="4152634"/>
              <a:ext cx="542244" cy="542244"/>
            </a:xfrm>
            <a:prstGeom prst="rect">
              <a:avLst/>
            </a:prstGeom>
          </p:spPr>
        </p:pic>
        <p:sp>
          <p:nvSpPr>
            <p:cNvPr id="51" name="TextBox 50">
              <a:extLst>
                <a:ext uri="{FF2B5EF4-FFF2-40B4-BE49-F238E27FC236}">
                  <a16:creationId xmlns:a16="http://schemas.microsoft.com/office/drawing/2014/main" id="{D0AAC0A6-D973-4B8C-B377-D7000E40CC1C}"/>
                </a:ext>
              </a:extLst>
            </p:cNvPr>
            <p:cNvSpPr txBox="1"/>
            <p:nvPr/>
          </p:nvSpPr>
          <p:spPr>
            <a:xfrm>
              <a:off x="2105046" y="4304022"/>
              <a:ext cx="221273" cy="289420"/>
            </a:xfrm>
            <a:prstGeom prst="rect">
              <a:avLst/>
            </a:prstGeom>
            <a:noFill/>
          </p:spPr>
          <p:txBody>
            <a:bodyPr wrap="none" lIns="0" tIns="0" rIns="0" bIns="0" rtlCol="0">
              <a:spAutoFit/>
            </a:bodyPr>
            <a:lstStyle/>
            <a:p>
              <a:pPr marL="0" marR="0" lvl="0" indent="0" algn="l" defTabSz="1088449" rtl="0" eaLnBrk="1" fontAlgn="base" latinLnBrk="0" hangingPunct="1">
                <a:lnSpc>
                  <a:spcPct val="100000"/>
                </a:lnSpc>
                <a:spcBef>
                  <a:spcPts val="600"/>
                </a:spcBef>
                <a:spcAft>
                  <a:spcPct val="0"/>
                </a:spcAft>
                <a:buClr>
                  <a:srgbClr val="F0AB00"/>
                </a:buClr>
                <a:buSzPct val="80000"/>
                <a:buFontTx/>
                <a:buNone/>
                <a:tabLst/>
                <a:defRPr/>
              </a:pPr>
              <a:r>
                <a:rPr kumimoji="0" lang="en-US" sz="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1-2</a:t>
              </a:r>
              <a:br>
                <a:rPr kumimoji="0" lang="en-US" sz="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br>
              <a:r>
                <a:rPr kumimoji="0" lang="en-US" sz="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wks</a:t>
              </a:r>
            </a:p>
          </p:txBody>
        </p:sp>
      </p:grpSp>
      <p:grpSp>
        <p:nvGrpSpPr>
          <p:cNvPr id="52" name="Group 51">
            <a:extLst>
              <a:ext uri="{FF2B5EF4-FFF2-40B4-BE49-F238E27FC236}">
                <a16:creationId xmlns:a16="http://schemas.microsoft.com/office/drawing/2014/main" id="{2E758C8E-A11A-4491-A92A-5E09A4379C05}"/>
              </a:ext>
            </a:extLst>
          </p:cNvPr>
          <p:cNvGrpSpPr/>
          <p:nvPr/>
        </p:nvGrpSpPr>
        <p:grpSpPr>
          <a:xfrm>
            <a:off x="9494657" y="3189342"/>
            <a:ext cx="431996" cy="461188"/>
            <a:chOff x="1941465" y="4152634"/>
            <a:chExt cx="542244" cy="542244"/>
          </a:xfrm>
        </p:grpSpPr>
        <p:pic>
          <p:nvPicPr>
            <p:cNvPr id="53" name="Picture 52">
              <a:extLst>
                <a:ext uri="{FF2B5EF4-FFF2-40B4-BE49-F238E27FC236}">
                  <a16:creationId xmlns:a16="http://schemas.microsoft.com/office/drawing/2014/main" id="{EEF81F12-EDB8-4ED0-B586-927F31A09AC9}"/>
                </a:ext>
              </a:extLst>
            </p:cNvPr>
            <p:cNvPicPr>
              <a:picLocks noChangeAspect="1"/>
            </p:cNvPicPr>
            <p:nvPr/>
          </p:nvPicPr>
          <p:blipFill>
            <a:blip r:embed="rId7"/>
            <a:stretch>
              <a:fillRect/>
            </a:stretch>
          </p:blipFill>
          <p:spPr>
            <a:xfrm>
              <a:off x="1941465" y="4152634"/>
              <a:ext cx="542244" cy="542244"/>
            </a:xfrm>
            <a:prstGeom prst="rect">
              <a:avLst/>
            </a:prstGeom>
          </p:spPr>
        </p:pic>
        <p:sp>
          <p:nvSpPr>
            <p:cNvPr id="54" name="TextBox 53">
              <a:extLst>
                <a:ext uri="{FF2B5EF4-FFF2-40B4-BE49-F238E27FC236}">
                  <a16:creationId xmlns:a16="http://schemas.microsoft.com/office/drawing/2014/main" id="{5BBEB77A-48A3-4293-ACC7-0A560A83F406}"/>
                </a:ext>
              </a:extLst>
            </p:cNvPr>
            <p:cNvSpPr txBox="1"/>
            <p:nvPr/>
          </p:nvSpPr>
          <p:spPr>
            <a:xfrm>
              <a:off x="2105046" y="4304022"/>
              <a:ext cx="221273" cy="289420"/>
            </a:xfrm>
            <a:prstGeom prst="rect">
              <a:avLst/>
            </a:prstGeom>
            <a:noFill/>
          </p:spPr>
          <p:txBody>
            <a:bodyPr wrap="none" lIns="0" tIns="0" rIns="0" bIns="0" rtlCol="0">
              <a:spAutoFit/>
            </a:bodyPr>
            <a:lstStyle/>
            <a:p>
              <a:pPr marL="0" marR="0" lvl="0" indent="0" algn="l" defTabSz="1088449" rtl="0" eaLnBrk="1" fontAlgn="base" latinLnBrk="0" hangingPunct="1">
                <a:lnSpc>
                  <a:spcPct val="100000"/>
                </a:lnSpc>
                <a:spcBef>
                  <a:spcPts val="600"/>
                </a:spcBef>
                <a:spcAft>
                  <a:spcPct val="0"/>
                </a:spcAft>
                <a:buClr>
                  <a:srgbClr val="F0AB00"/>
                </a:buClr>
                <a:buSzPct val="80000"/>
                <a:buFontTx/>
                <a:buNone/>
                <a:tabLst/>
                <a:defRPr/>
              </a:pPr>
              <a:r>
                <a:rPr kumimoji="0" lang="en-US" sz="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1-2</a:t>
              </a:r>
              <a:br>
                <a:rPr kumimoji="0" lang="en-US" sz="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br>
              <a:r>
                <a:rPr kumimoji="0" lang="en-US" sz="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wks</a:t>
              </a:r>
            </a:p>
          </p:txBody>
        </p:sp>
      </p:grpSp>
      <p:pic>
        <p:nvPicPr>
          <p:cNvPr id="57" name="Graphic 56" descr="Single gear">
            <a:extLst>
              <a:ext uri="{FF2B5EF4-FFF2-40B4-BE49-F238E27FC236}">
                <a16:creationId xmlns:a16="http://schemas.microsoft.com/office/drawing/2014/main" id="{8DF384E6-3C40-4295-B1A3-11B08FE9DA7F}"/>
              </a:ext>
            </a:extLst>
          </p:cNvPr>
          <p:cNvPicPr>
            <a:picLocks noChangeAspect="1"/>
          </p:cNvPicPr>
          <p:nvPr/>
        </p:nvPicPr>
        <p:blipFill>
          <a:blip r:embed="rId3">
            <a:extLst>
              <a:ext uri="{96DAC541-7B7A-43D3-8B79-37D633B846F1}">
                <asvg:svgBlip xmlns:asvg="http://schemas.microsoft.com/office/drawing/2016/SVG/main" r:embed="rId8"/>
              </a:ext>
            </a:extLst>
          </a:blip>
          <a:stretch>
            <a:fillRect/>
          </a:stretch>
        </p:blipFill>
        <p:spPr>
          <a:xfrm rot="19271927">
            <a:off x="9995532" y="4116387"/>
            <a:ext cx="180779" cy="180779"/>
          </a:xfrm>
          <a:prstGeom prst="rect">
            <a:avLst/>
          </a:prstGeom>
        </p:spPr>
      </p:pic>
      <p:pic>
        <p:nvPicPr>
          <p:cNvPr id="109" name="Graphic 108" descr="Man">
            <a:extLst>
              <a:ext uri="{FF2B5EF4-FFF2-40B4-BE49-F238E27FC236}">
                <a16:creationId xmlns:a16="http://schemas.microsoft.com/office/drawing/2014/main" id="{0DF3F3B4-6127-4766-9ED4-E7DF9D6F025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846964" y="2359257"/>
            <a:ext cx="274320" cy="274320"/>
          </a:xfrm>
          <a:prstGeom prst="rect">
            <a:avLst/>
          </a:prstGeom>
        </p:spPr>
      </p:pic>
      <p:pic>
        <p:nvPicPr>
          <p:cNvPr id="110" name="Graphic 109" descr="Woman">
            <a:extLst>
              <a:ext uri="{FF2B5EF4-FFF2-40B4-BE49-F238E27FC236}">
                <a16:creationId xmlns:a16="http://schemas.microsoft.com/office/drawing/2014/main" id="{5FE9822E-ACE5-4DF4-98A0-287EFF8F45B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984124" y="2358846"/>
            <a:ext cx="274320" cy="274320"/>
          </a:xfrm>
          <a:prstGeom prst="rect">
            <a:avLst/>
          </a:prstGeom>
        </p:spPr>
      </p:pic>
      <p:pic>
        <p:nvPicPr>
          <p:cNvPr id="111" name="Graphic 110" descr="Man">
            <a:extLst>
              <a:ext uri="{FF2B5EF4-FFF2-40B4-BE49-F238E27FC236}">
                <a16:creationId xmlns:a16="http://schemas.microsoft.com/office/drawing/2014/main" id="{5C047098-FF48-440F-97F7-1D4ED05191C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705699" y="2363307"/>
            <a:ext cx="274320" cy="274320"/>
          </a:xfrm>
          <a:prstGeom prst="rect">
            <a:avLst/>
          </a:prstGeom>
        </p:spPr>
      </p:pic>
      <p:cxnSp>
        <p:nvCxnSpPr>
          <p:cNvPr id="55" name="Straight Connector 54">
            <a:extLst>
              <a:ext uri="{FF2B5EF4-FFF2-40B4-BE49-F238E27FC236}">
                <a16:creationId xmlns:a16="http://schemas.microsoft.com/office/drawing/2014/main" id="{C2CE1F2C-FFF6-47B4-AEC6-6C0EE5F03279}"/>
              </a:ext>
            </a:extLst>
          </p:cNvPr>
          <p:cNvCxnSpPr>
            <a:cxnSpLocks/>
          </p:cNvCxnSpPr>
          <p:nvPr/>
        </p:nvCxnSpPr>
        <p:spPr>
          <a:xfrm>
            <a:off x="512555" y="1215907"/>
            <a:ext cx="7089520" cy="33252"/>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56" name="Group 55">
            <a:extLst>
              <a:ext uri="{FF2B5EF4-FFF2-40B4-BE49-F238E27FC236}">
                <a16:creationId xmlns:a16="http://schemas.microsoft.com/office/drawing/2014/main" id="{85745D4C-16EE-4D0A-A090-0E9FE1A54BBE}"/>
              </a:ext>
            </a:extLst>
          </p:cNvPr>
          <p:cNvGrpSpPr/>
          <p:nvPr/>
        </p:nvGrpSpPr>
        <p:grpSpPr>
          <a:xfrm>
            <a:off x="7621776" y="188592"/>
            <a:ext cx="4541222" cy="1185931"/>
            <a:chOff x="7255647" y="248983"/>
            <a:chExt cx="4541222" cy="1185931"/>
          </a:xfrm>
        </p:grpSpPr>
        <p:grpSp>
          <p:nvGrpSpPr>
            <p:cNvPr id="58" name="Group 57">
              <a:extLst>
                <a:ext uri="{FF2B5EF4-FFF2-40B4-BE49-F238E27FC236}">
                  <a16:creationId xmlns:a16="http://schemas.microsoft.com/office/drawing/2014/main" id="{05B425A9-4B17-453D-8C2C-2A7FDAFB47DB}"/>
                </a:ext>
              </a:extLst>
            </p:cNvPr>
            <p:cNvGrpSpPr/>
            <p:nvPr/>
          </p:nvGrpSpPr>
          <p:grpSpPr>
            <a:xfrm>
              <a:off x="7565561" y="265221"/>
              <a:ext cx="4231308" cy="1169693"/>
              <a:chOff x="7565561" y="265221"/>
              <a:chExt cx="4231308" cy="1169693"/>
            </a:xfrm>
          </p:grpSpPr>
          <p:grpSp>
            <p:nvGrpSpPr>
              <p:cNvPr id="64" name="Group 63">
                <a:extLst>
                  <a:ext uri="{FF2B5EF4-FFF2-40B4-BE49-F238E27FC236}">
                    <a16:creationId xmlns:a16="http://schemas.microsoft.com/office/drawing/2014/main" id="{61F803B7-C6C1-462C-9490-E33A95B5F85E}"/>
                  </a:ext>
                </a:extLst>
              </p:cNvPr>
              <p:cNvGrpSpPr>
                <a:grpSpLocks noChangeAspect="1"/>
              </p:cNvGrpSpPr>
              <p:nvPr/>
            </p:nvGrpSpPr>
            <p:grpSpPr>
              <a:xfrm>
                <a:off x="7565561" y="567545"/>
                <a:ext cx="539309" cy="731520"/>
                <a:chOff x="2746821" y="1834593"/>
                <a:chExt cx="769836" cy="1116013"/>
              </a:xfrm>
            </p:grpSpPr>
            <p:sp>
              <p:nvSpPr>
                <p:cNvPr id="112" name="TextBox 111">
                  <a:extLst>
                    <a:ext uri="{FF2B5EF4-FFF2-40B4-BE49-F238E27FC236}">
                      <a16:creationId xmlns:a16="http://schemas.microsoft.com/office/drawing/2014/main" id="{8713DC74-B5FF-49A1-A6CC-C13C42698FBF}"/>
                    </a:ext>
                  </a:extLst>
                </p:cNvPr>
                <p:cNvSpPr txBox="1"/>
                <p:nvPr/>
              </p:nvSpPr>
              <p:spPr>
                <a:xfrm>
                  <a:off x="2756259" y="2611964"/>
                  <a:ext cx="760398" cy="338642"/>
                </a:xfrm>
                <a:prstGeom prst="rect">
                  <a:avLst/>
                </a:prstGeom>
                <a:noFill/>
              </p:spPr>
              <p:txBody>
                <a:bodyPr wrap="square" rtlCol="0">
                  <a:spAutoFit/>
                </a:bodyPr>
                <a:lstStyle/>
                <a:p>
                  <a:pPr algn="ctr"/>
                  <a:r>
                    <a:rPr lang="en-US" sz="800" b="1" dirty="0">
                      <a:latin typeface="Arial" charset="0"/>
                      <a:ea typeface="Arial" charset="0"/>
                      <a:cs typeface="Arial" charset="0"/>
                    </a:rPr>
                    <a:t>Project Lead</a:t>
                  </a:r>
                  <a:endParaRPr lang="en-US" sz="800" dirty="0">
                    <a:solidFill>
                      <a:schemeClr val="bg2">
                        <a:lumMod val="75000"/>
                      </a:schemeClr>
                    </a:solidFill>
                    <a:latin typeface="Arial" charset="0"/>
                    <a:ea typeface="Arial" charset="0"/>
                    <a:cs typeface="Arial" charset="0"/>
                  </a:endParaRPr>
                </a:p>
              </p:txBody>
            </p:sp>
            <p:grpSp>
              <p:nvGrpSpPr>
                <p:cNvPr id="113" name="Group 112">
                  <a:extLst>
                    <a:ext uri="{FF2B5EF4-FFF2-40B4-BE49-F238E27FC236}">
                      <a16:creationId xmlns:a16="http://schemas.microsoft.com/office/drawing/2014/main" id="{94BC5859-EF83-48FB-95C7-F8A0A3A9C3EA}"/>
                    </a:ext>
                  </a:extLst>
                </p:cNvPr>
                <p:cNvGrpSpPr/>
                <p:nvPr/>
              </p:nvGrpSpPr>
              <p:grpSpPr>
                <a:xfrm>
                  <a:off x="2746821" y="1834593"/>
                  <a:ext cx="769452" cy="772248"/>
                  <a:chOff x="1548447" y="1622425"/>
                  <a:chExt cx="1412225" cy="1341497"/>
                </a:xfrm>
              </p:grpSpPr>
              <p:pic>
                <p:nvPicPr>
                  <p:cNvPr id="114" name="Picture 113">
                    <a:extLst>
                      <a:ext uri="{FF2B5EF4-FFF2-40B4-BE49-F238E27FC236}">
                        <a16:creationId xmlns:a16="http://schemas.microsoft.com/office/drawing/2014/main" id="{D798691E-10D7-42DA-BC0E-AB7B02438620}"/>
                      </a:ext>
                    </a:extLst>
                  </p:cNvPr>
                  <p:cNvPicPr>
                    <a:picLocks noChangeAspect="1"/>
                  </p:cNvPicPr>
                  <p:nvPr/>
                </p:nvPicPr>
                <p:blipFill rotWithShape="1">
                  <a:blip r:embed="rId15">
                    <a:extLst>
                      <a:ext uri="{28A0092B-C50C-407E-A947-70E740481C1C}">
                        <a14:useLocalDpi xmlns:a14="http://schemas.microsoft.com/office/drawing/2010/main" val="0"/>
                      </a:ext>
                    </a:extLst>
                  </a:blip>
                  <a:srcRect l="-39896" t="-4388" r="-34945" b="38822"/>
                  <a:stretch/>
                </p:blipFill>
                <p:spPr>
                  <a:xfrm>
                    <a:off x="1548447" y="1622425"/>
                    <a:ext cx="1250735" cy="1250735"/>
                  </a:xfrm>
                  <a:prstGeom prst="ellipse">
                    <a:avLst/>
                  </a:prstGeom>
                  <a:solidFill>
                    <a:schemeClr val="accent1"/>
                  </a:solidFill>
                </p:spPr>
              </p:pic>
              <p:pic>
                <p:nvPicPr>
                  <p:cNvPr id="115" name="Picture 114">
                    <a:extLst>
                      <a:ext uri="{FF2B5EF4-FFF2-40B4-BE49-F238E27FC236}">
                        <a16:creationId xmlns:a16="http://schemas.microsoft.com/office/drawing/2014/main" id="{371FD777-B143-4125-A6CF-D6B715737C5A}"/>
                      </a:ext>
                    </a:extLst>
                  </p:cNvPr>
                  <p:cNvPicPr>
                    <a:picLocks noChangeAspect="1"/>
                  </p:cNvPicPr>
                  <p:nvPr/>
                </p:nvPicPr>
                <p:blipFill rotWithShape="1">
                  <a:blip r:embed="rId15">
                    <a:extLst>
                      <a:ext uri="{28A0092B-C50C-407E-A947-70E740481C1C}">
                        <a14:useLocalDpi xmlns:a14="http://schemas.microsoft.com/office/drawing/2010/main" val="0"/>
                      </a:ext>
                    </a:extLst>
                  </a:blip>
                  <a:srcRect l="-39896" t="-4388" r="-34945" b="38822"/>
                  <a:stretch/>
                </p:blipFill>
                <p:spPr>
                  <a:xfrm>
                    <a:off x="1619175" y="1622425"/>
                    <a:ext cx="1341497" cy="1341497"/>
                  </a:xfrm>
                  <a:prstGeom prst="ellipse">
                    <a:avLst/>
                  </a:prstGeom>
                  <a:solidFill>
                    <a:schemeClr val="accent1"/>
                  </a:solidFill>
                  <a:ln w="57150">
                    <a:solidFill>
                      <a:schemeClr val="accent6"/>
                    </a:solidFill>
                  </a:ln>
                </p:spPr>
              </p:pic>
            </p:grpSp>
          </p:grpSp>
          <p:grpSp>
            <p:nvGrpSpPr>
              <p:cNvPr id="65" name="Group 64">
                <a:extLst>
                  <a:ext uri="{FF2B5EF4-FFF2-40B4-BE49-F238E27FC236}">
                    <a16:creationId xmlns:a16="http://schemas.microsoft.com/office/drawing/2014/main" id="{DE90B49C-9570-4172-9BB0-2E1C72CCBB45}"/>
                  </a:ext>
                </a:extLst>
              </p:cNvPr>
              <p:cNvGrpSpPr>
                <a:grpSpLocks noChangeAspect="1"/>
              </p:cNvGrpSpPr>
              <p:nvPr/>
            </p:nvGrpSpPr>
            <p:grpSpPr>
              <a:xfrm>
                <a:off x="8131598" y="549618"/>
                <a:ext cx="1176251" cy="884310"/>
                <a:chOff x="-220367" y="3239492"/>
                <a:chExt cx="1929576" cy="1440453"/>
              </a:xfrm>
            </p:grpSpPr>
            <p:sp>
              <p:nvSpPr>
                <p:cNvPr id="91" name="TextBox 90">
                  <a:extLst>
                    <a:ext uri="{FF2B5EF4-FFF2-40B4-BE49-F238E27FC236}">
                      <a16:creationId xmlns:a16="http://schemas.microsoft.com/office/drawing/2014/main" id="{46C12020-37C3-4500-B02A-8EB0F7CB908C}"/>
                    </a:ext>
                  </a:extLst>
                </p:cNvPr>
                <p:cNvSpPr txBox="1"/>
                <p:nvPr/>
              </p:nvSpPr>
              <p:spPr>
                <a:xfrm>
                  <a:off x="-220367" y="4128474"/>
                  <a:ext cx="1929576" cy="551471"/>
                </a:xfrm>
                <a:prstGeom prst="rect">
                  <a:avLst/>
                </a:prstGeom>
                <a:noFill/>
              </p:spPr>
              <p:txBody>
                <a:bodyPr wrap="square" rtlCol="0">
                  <a:spAutoFit/>
                </a:bodyPr>
                <a:lstStyle/>
                <a:p>
                  <a:pPr algn="ctr"/>
                  <a:r>
                    <a:rPr lang="en-US" sz="800" b="1" dirty="0">
                      <a:latin typeface="Arial" charset="0"/>
                      <a:ea typeface="Arial" charset="0"/>
                      <a:cs typeface="Arial" charset="0"/>
                    </a:rPr>
                    <a:t>Business Process Expert(s)</a:t>
                  </a:r>
                </a:p>
              </p:txBody>
            </p:sp>
            <p:grpSp>
              <p:nvGrpSpPr>
                <p:cNvPr id="92" name="Group 91">
                  <a:extLst>
                    <a:ext uri="{FF2B5EF4-FFF2-40B4-BE49-F238E27FC236}">
                      <a16:creationId xmlns:a16="http://schemas.microsoft.com/office/drawing/2014/main" id="{5E0FBF98-6FAE-45C2-9264-1F8D990980D6}"/>
                    </a:ext>
                  </a:extLst>
                </p:cNvPr>
                <p:cNvGrpSpPr/>
                <p:nvPr/>
              </p:nvGrpSpPr>
              <p:grpSpPr>
                <a:xfrm>
                  <a:off x="367800" y="3239492"/>
                  <a:ext cx="936207" cy="834616"/>
                  <a:chOff x="155000" y="3239492"/>
                  <a:chExt cx="1718278" cy="1449838"/>
                </a:xfrm>
              </p:grpSpPr>
              <p:pic>
                <p:nvPicPr>
                  <p:cNvPr id="93" name="Picture 92">
                    <a:extLst>
                      <a:ext uri="{FF2B5EF4-FFF2-40B4-BE49-F238E27FC236}">
                        <a16:creationId xmlns:a16="http://schemas.microsoft.com/office/drawing/2014/main" id="{4E073949-EE07-4088-982E-A64813D12DC3}"/>
                      </a:ext>
                    </a:extLst>
                  </p:cNvPr>
                  <p:cNvPicPr>
                    <a:picLocks noChangeAspect="1"/>
                  </p:cNvPicPr>
                  <p:nvPr/>
                </p:nvPicPr>
                <p:blipFill rotWithShape="1">
                  <a:blip r:embed="rId16">
                    <a:extLst>
                      <a:ext uri="{28A0092B-C50C-407E-A947-70E740481C1C}">
                        <a14:useLocalDpi xmlns:a14="http://schemas.microsoft.com/office/drawing/2010/main" val="0"/>
                      </a:ext>
                    </a:extLst>
                  </a:blip>
                  <a:srcRect l="-26465" t="-5234" r="-32009" b="35616"/>
                  <a:stretch/>
                </p:blipFill>
                <p:spPr>
                  <a:xfrm>
                    <a:off x="622543" y="3239492"/>
                    <a:ext cx="1250735" cy="1250735"/>
                  </a:xfrm>
                  <a:prstGeom prst="ellipse">
                    <a:avLst/>
                  </a:prstGeom>
                  <a:solidFill>
                    <a:schemeClr val="accent1"/>
                  </a:solidFill>
                </p:spPr>
              </p:pic>
              <p:pic>
                <p:nvPicPr>
                  <p:cNvPr id="94" name="Picture 93">
                    <a:extLst>
                      <a:ext uri="{FF2B5EF4-FFF2-40B4-BE49-F238E27FC236}">
                        <a16:creationId xmlns:a16="http://schemas.microsoft.com/office/drawing/2014/main" id="{604DA2E9-ECD2-4422-AF35-A6C65B9B3D2C}"/>
                      </a:ext>
                    </a:extLst>
                  </p:cNvPr>
                  <p:cNvPicPr>
                    <a:picLocks/>
                  </p:cNvPicPr>
                  <p:nvPr/>
                </p:nvPicPr>
                <p:blipFill rotWithShape="1">
                  <a:blip r:embed="rId16">
                    <a:extLst>
                      <a:ext uri="{28A0092B-C50C-407E-A947-70E740481C1C}">
                        <a14:useLocalDpi xmlns:a14="http://schemas.microsoft.com/office/drawing/2010/main" val="0"/>
                      </a:ext>
                    </a:extLst>
                  </a:blip>
                  <a:srcRect l="-26465" t="-5234" r="-32009" b="35616"/>
                  <a:stretch/>
                </p:blipFill>
                <p:spPr>
                  <a:xfrm>
                    <a:off x="155000" y="3266260"/>
                    <a:ext cx="1541730" cy="1423070"/>
                  </a:xfrm>
                  <a:prstGeom prst="ellipse">
                    <a:avLst/>
                  </a:prstGeom>
                  <a:solidFill>
                    <a:schemeClr val="accent1"/>
                  </a:solidFill>
                  <a:ln w="57150">
                    <a:solidFill>
                      <a:schemeClr val="accent1"/>
                    </a:solidFill>
                  </a:ln>
                </p:spPr>
              </p:pic>
            </p:grpSp>
          </p:grpSp>
          <p:grpSp>
            <p:nvGrpSpPr>
              <p:cNvPr id="66" name="Group 65">
                <a:extLst>
                  <a:ext uri="{FF2B5EF4-FFF2-40B4-BE49-F238E27FC236}">
                    <a16:creationId xmlns:a16="http://schemas.microsoft.com/office/drawing/2014/main" id="{8AEECAFF-206F-433B-87E5-BE9967A40C6D}"/>
                  </a:ext>
                </a:extLst>
              </p:cNvPr>
              <p:cNvGrpSpPr>
                <a:grpSpLocks noChangeAspect="1"/>
              </p:cNvGrpSpPr>
              <p:nvPr/>
            </p:nvGrpSpPr>
            <p:grpSpPr>
              <a:xfrm>
                <a:off x="9094064" y="561216"/>
                <a:ext cx="974471" cy="873698"/>
                <a:chOff x="10142501" y="628766"/>
                <a:chExt cx="1442609" cy="1293422"/>
              </a:xfrm>
            </p:grpSpPr>
            <p:sp>
              <p:nvSpPr>
                <p:cNvPr id="88" name="TextBox 87">
                  <a:extLst>
                    <a:ext uri="{FF2B5EF4-FFF2-40B4-BE49-F238E27FC236}">
                      <a16:creationId xmlns:a16="http://schemas.microsoft.com/office/drawing/2014/main" id="{5A98AC59-0D0F-484F-95F2-4EEBFE30F94B}"/>
                    </a:ext>
                  </a:extLst>
                </p:cNvPr>
                <p:cNvSpPr txBox="1"/>
                <p:nvPr/>
              </p:nvSpPr>
              <p:spPr>
                <a:xfrm>
                  <a:off x="10142501" y="1420993"/>
                  <a:ext cx="1442609" cy="501195"/>
                </a:xfrm>
                <a:prstGeom prst="rect">
                  <a:avLst/>
                </a:prstGeom>
                <a:noFill/>
              </p:spPr>
              <p:txBody>
                <a:bodyPr wrap="square" rtlCol="0">
                  <a:spAutoFit/>
                </a:bodyPr>
                <a:lstStyle/>
                <a:p>
                  <a:pPr algn="ctr"/>
                  <a:r>
                    <a:rPr lang="en-US" sz="800" b="1" dirty="0">
                      <a:latin typeface="Arial" charset="0"/>
                      <a:ea typeface="Arial" charset="0"/>
                      <a:cs typeface="Arial" charset="0"/>
                    </a:rPr>
                    <a:t>Configuration Expert(s)</a:t>
                  </a:r>
                </a:p>
              </p:txBody>
            </p:sp>
            <p:pic>
              <p:nvPicPr>
                <p:cNvPr id="90" name="Picture 89">
                  <a:extLst>
                    <a:ext uri="{FF2B5EF4-FFF2-40B4-BE49-F238E27FC236}">
                      <a16:creationId xmlns:a16="http://schemas.microsoft.com/office/drawing/2014/main" id="{D1DA77B4-24BD-4F07-BF96-D7C5B29F6E45}"/>
                    </a:ext>
                  </a:extLst>
                </p:cNvPr>
                <p:cNvPicPr preferRelativeResize="0">
                  <a:picLocks/>
                </p:cNvPicPr>
                <p:nvPr/>
              </p:nvPicPr>
              <p:blipFill rotWithShape="1">
                <a:blip r:embed="rId17">
                  <a:extLst>
                    <a:ext uri="{28A0092B-C50C-407E-A947-70E740481C1C}">
                      <a14:useLocalDpi xmlns:a14="http://schemas.microsoft.com/office/drawing/2010/main" val="0"/>
                    </a:ext>
                  </a:extLst>
                </a:blip>
                <a:srcRect l="-22750" t="-7226" r="-28882" b="43142"/>
                <a:stretch/>
              </p:blipFill>
              <p:spPr>
                <a:xfrm>
                  <a:off x="10524427" y="628766"/>
                  <a:ext cx="758061" cy="744522"/>
                </a:xfrm>
                <a:prstGeom prst="ellipse">
                  <a:avLst/>
                </a:prstGeom>
                <a:solidFill>
                  <a:schemeClr val="accent1"/>
                </a:solidFill>
                <a:ln w="57150">
                  <a:solidFill>
                    <a:schemeClr val="accent3"/>
                  </a:solidFill>
                </a:ln>
              </p:spPr>
            </p:pic>
          </p:grpSp>
          <p:grpSp>
            <p:nvGrpSpPr>
              <p:cNvPr id="67" name="Group 66">
                <a:extLst>
                  <a:ext uri="{FF2B5EF4-FFF2-40B4-BE49-F238E27FC236}">
                    <a16:creationId xmlns:a16="http://schemas.microsoft.com/office/drawing/2014/main" id="{F65E8933-A96D-4DA9-A0AE-1639BF29F5D3}"/>
                  </a:ext>
                </a:extLst>
              </p:cNvPr>
              <p:cNvGrpSpPr>
                <a:grpSpLocks noChangeAspect="1"/>
              </p:cNvGrpSpPr>
              <p:nvPr/>
            </p:nvGrpSpPr>
            <p:grpSpPr>
              <a:xfrm>
                <a:off x="9891326" y="556153"/>
                <a:ext cx="969911" cy="875717"/>
                <a:chOff x="8710348" y="1148028"/>
                <a:chExt cx="1613111" cy="1456451"/>
              </a:xfrm>
            </p:grpSpPr>
            <p:sp>
              <p:nvSpPr>
                <p:cNvPr id="74" name="TextBox 73">
                  <a:extLst>
                    <a:ext uri="{FF2B5EF4-FFF2-40B4-BE49-F238E27FC236}">
                      <a16:creationId xmlns:a16="http://schemas.microsoft.com/office/drawing/2014/main" id="{D6AC711C-6FD9-43F5-86C7-D8DB31B83ADF}"/>
                    </a:ext>
                  </a:extLst>
                </p:cNvPr>
                <p:cNvSpPr txBox="1"/>
                <p:nvPr/>
              </p:nvSpPr>
              <p:spPr>
                <a:xfrm>
                  <a:off x="8710348" y="2041412"/>
                  <a:ext cx="1613111" cy="563067"/>
                </a:xfrm>
                <a:prstGeom prst="rect">
                  <a:avLst/>
                </a:prstGeom>
                <a:noFill/>
              </p:spPr>
              <p:txBody>
                <a:bodyPr wrap="square" rtlCol="0">
                  <a:spAutoFit/>
                </a:bodyPr>
                <a:lstStyle/>
                <a:p>
                  <a:pPr algn="ctr"/>
                  <a:r>
                    <a:rPr lang="en-US" sz="800" b="1" dirty="0">
                      <a:latin typeface="Arial" charset="0"/>
                      <a:ea typeface="Arial" charset="0"/>
                      <a:cs typeface="Arial" charset="0"/>
                    </a:rPr>
                    <a:t>Technical Expert(s)</a:t>
                  </a:r>
                </a:p>
              </p:txBody>
            </p:sp>
            <p:pic>
              <p:nvPicPr>
                <p:cNvPr id="75" name="Picture 74">
                  <a:extLst>
                    <a:ext uri="{FF2B5EF4-FFF2-40B4-BE49-F238E27FC236}">
                      <a16:creationId xmlns:a16="http://schemas.microsoft.com/office/drawing/2014/main" id="{C8EF311C-2ECF-474D-AB9F-5F350B6A5352}"/>
                    </a:ext>
                  </a:extLst>
                </p:cNvPr>
                <p:cNvPicPr>
                  <a:picLocks/>
                </p:cNvPicPr>
                <p:nvPr/>
              </p:nvPicPr>
              <p:blipFill rotWithShape="1">
                <a:blip r:embed="rId18">
                  <a:extLst>
                    <a:ext uri="{28A0092B-C50C-407E-A947-70E740481C1C}">
                      <a14:useLocalDpi xmlns:a14="http://schemas.microsoft.com/office/drawing/2010/main" val="0"/>
                    </a:ext>
                  </a:extLst>
                </a:blip>
                <a:srcRect l="-50234" t="-4577" r="-41348" b="37116"/>
                <a:stretch/>
              </p:blipFill>
              <p:spPr>
                <a:xfrm>
                  <a:off x="9096000" y="1148028"/>
                  <a:ext cx="851641" cy="836433"/>
                </a:xfrm>
                <a:prstGeom prst="ellipse">
                  <a:avLst/>
                </a:prstGeom>
                <a:solidFill>
                  <a:schemeClr val="accent1"/>
                </a:solidFill>
                <a:ln w="57150">
                  <a:solidFill>
                    <a:schemeClr val="accent4"/>
                  </a:solidFill>
                </a:ln>
              </p:spPr>
            </p:pic>
          </p:grpSp>
          <p:sp>
            <p:nvSpPr>
              <p:cNvPr id="69" name="TextBox 68">
                <a:extLst>
                  <a:ext uri="{FF2B5EF4-FFF2-40B4-BE49-F238E27FC236}">
                    <a16:creationId xmlns:a16="http://schemas.microsoft.com/office/drawing/2014/main" id="{71AA4501-CA01-4A16-ABB5-DAED8C1A8F01}"/>
                  </a:ext>
                </a:extLst>
              </p:cNvPr>
              <p:cNvSpPr txBox="1"/>
              <p:nvPr/>
            </p:nvSpPr>
            <p:spPr>
              <a:xfrm>
                <a:off x="7721496" y="265221"/>
                <a:ext cx="4075373" cy="184666"/>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200" b="1" kern="0" dirty="0">
                    <a:ea typeface="Arial Unicode MS" pitchFamily="34" charset="-128"/>
                    <a:cs typeface="Arial Unicode MS" pitchFamily="34" charset="-128"/>
                  </a:rPr>
                  <a:t>Key Roles:</a:t>
                </a:r>
              </a:p>
            </p:txBody>
          </p:sp>
          <p:pic>
            <p:nvPicPr>
              <p:cNvPr id="71" name="Picture 2" descr="Bildergebnis für sap">
                <a:extLst>
                  <a:ext uri="{FF2B5EF4-FFF2-40B4-BE49-F238E27FC236}">
                    <a16:creationId xmlns:a16="http://schemas.microsoft.com/office/drawing/2014/main" id="{A6AABDDA-5182-4BD9-A9DF-FDAF20EA54A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1326634" y="991813"/>
                <a:ext cx="252179" cy="128617"/>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Rectangle 58">
              <a:extLst>
                <a:ext uri="{FF2B5EF4-FFF2-40B4-BE49-F238E27FC236}">
                  <a16:creationId xmlns:a16="http://schemas.microsoft.com/office/drawing/2014/main" id="{E1EF57E9-4D93-4996-B12B-27C4AE8E6986}"/>
                </a:ext>
              </a:extLst>
            </p:cNvPr>
            <p:cNvSpPr/>
            <p:nvPr/>
          </p:nvSpPr>
          <p:spPr bwMode="gray">
            <a:xfrm>
              <a:off x="7255647" y="248983"/>
              <a:ext cx="4471719" cy="1148243"/>
            </a:xfrm>
            <a:prstGeom prst="rect">
              <a:avLst/>
            </a:prstGeom>
            <a:noFill/>
            <a:ln w="28575"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sp>
        <p:nvSpPr>
          <p:cNvPr id="108" name="TextBox 107">
            <a:extLst>
              <a:ext uri="{FF2B5EF4-FFF2-40B4-BE49-F238E27FC236}">
                <a16:creationId xmlns:a16="http://schemas.microsoft.com/office/drawing/2014/main" id="{BC2BB6E6-04D0-4BC8-BCBF-E7C52E2D52D6}"/>
              </a:ext>
            </a:extLst>
          </p:cNvPr>
          <p:cNvSpPr txBox="1"/>
          <p:nvPr/>
        </p:nvSpPr>
        <p:spPr>
          <a:xfrm>
            <a:off x="11153463" y="1044515"/>
            <a:ext cx="787968" cy="165360"/>
          </a:xfrm>
          <a:prstGeom prst="rect">
            <a:avLst/>
          </a:prstGeom>
          <a:noFill/>
        </p:spPr>
        <p:txBody>
          <a:bodyPr wrap="square" rtlCol="0">
            <a:spAutoFit/>
          </a:bodyPr>
          <a:lstStyle/>
          <a:p>
            <a:pPr algn="ctr"/>
            <a:r>
              <a:rPr lang="en-US" sz="800" b="1" dirty="0">
                <a:latin typeface="Arial" charset="0"/>
                <a:ea typeface="Arial" charset="0"/>
                <a:cs typeface="Arial" charset="0"/>
              </a:rPr>
              <a:t>Service Center</a:t>
            </a:r>
          </a:p>
        </p:txBody>
      </p:sp>
    </p:spTree>
    <p:extLst>
      <p:ext uri="{BB962C8B-B14F-4D97-AF65-F5344CB8AC3E}">
        <p14:creationId xmlns:p14="http://schemas.microsoft.com/office/powerpoint/2010/main" val="730878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4001" y="504000"/>
            <a:ext cx="11186476" cy="369332"/>
          </a:xfrm>
        </p:spPr>
        <p:txBody>
          <a:bodyPr/>
          <a:lstStyle/>
          <a:p>
            <a:r>
              <a:rPr lang="en-US" dirty="0"/>
              <a:t>Fit-to-Standard Workshop Schedule (Example)</a:t>
            </a:r>
            <a:endParaRPr lang="en-US" sz="1800" b="0" dirty="0">
              <a:solidFill>
                <a:schemeClr val="accent1"/>
              </a:solidFill>
            </a:endParaRPr>
          </a:p>
        </p:txBody>
      </p:sp>
      <p:graphicFrame>
        <p:nvGraphicFramePr>
          <p:cNvPr id="36" name="Tabelle 1"/>
          <p:cNvGraphicFramePr>
            <a:graphicFrameLocks noGrp="1"/>
          </p:cNvGraphicFramePr>
          <p:nvPr>
            <p:extLst>
              <p:ext uri="{D42A27DB-BD31-4B8C-83A1-F6EECF244321}">
                <p14:modId xmlns:p14="http://schemas.microsoft.com/office/powerpoint/2010/main" val="1234479404"/>
              </p:ext>
            </p:extLst>
          </p:nvPr>
        </p:nvGraphicFramePr>
        <p:xfrm>
          <a:off x="1520101" y="1668348"/>
          <a:ext cx="9511116" cy="3723312"/>
        </p:xfrm>
        <a:graphic>
          <a:graphicData uri="http://schemas.openxmlformats.org/drawingml/2006/table">
            <a:tbl>
              <a:tblPr>
                <a:tableStyleId>{F5AB1C69-6EDB-4FF4-983F-18BD219EF322}</a:tableStyleId>
              </a:tblPr>
              <a:tblGrid>
                <a:gridCol w="5056964">
                  <a:extLst>
                    <a:ext uri="{9D8B030D-6E8A-4147-A177-3AD203B41FA5}">
                      <a16:colId xmlns:a16="http://schemas.microsoft.com/office/drawing/2014/main" val="20000"/>
                    </a:ext>
                  </a:extLst>
                </a:gridCol>
                <a:gridCol w="783751">
                  <a:extLst>
                    <a:ext uri="{9D8B030D-6E8A-4147-A177-3AD203B41FA5}">
                      <a16:colId xmlns:a16="http://schemas.microsoft.com/office/drawing/2014/main" val="20001"/>
                    </a:ext>
                  </a:extLst>
                </a:gridCol>
                <a:gridCol w="314841">
                  <a:extLst>
                    <a:ext uri="{9D8B030D-6E8A-4147-A177-3AD203B41FA5}">
                      <a16:colId xmlns:a16="http://schemas.microsoft.com/office/drawing/2014/main" val="20002"/>
                    </a:ext>
                  </a:extLst>
                </a:gridCol>
                <a:gridCol w="335556">
                  <a:extLst>
                    <a:ext uri="{9D8B030D-6E8A-4147-A177-3AD203B41FA5}">
                      <a16:colId xmlns:a16="http://schemas.microsoft.com/office/drawing/2014/main" val="20003"/>
                    </a:ext>
                  </a:extLst>
                </a:gridCol>
                <a:gridCol w="335556">
                  <a:extLst>
                    <a:ext uri="{9D8B030D-6E8A-4147-A177-3AD203B41FA5}">
                      <a16:colId xmlns:a16="http://schemas.microsoft.com/office/drawing/2014/main" val="20004"/>
                    </a:ext>
                  </a:extLst>
                </a:gridCol>
                <a:gridCol w="335556">
                  <a:extLst>
                    <a:ext uri="{9D8B030D-6E8A-4147-A177-3AD203B41FA5}">
                      <a16:colId xmlns:a16="http://schemas.microsoft.com/office/drawing/2014/main" val="20005"/>
                    </a:ext>
                  </a:extLst>
                </a:gridCol>
                <a:gridCol w="335556">
                  <a:extLst>
                    <a:ext uri="{9D8B030D-6E8A-4147-A177-3AD203B41FA5}">
                      <a16:colId xmlns:a16="http://schemas.microsoft.com/office/drawing/2014/main" val="20006"/>
                    </a:ext>
                  </a:extLst>
                </a:gridCol>
                <a:gridCol w="338072">
                  <a:extLst>
                    <a:ext uri="{9D8B030D-6E8A-4147-A177-3AD203B41FA5}">
                      <a16:colId xmlns:a16="http://schemas.microsoft.com/office/drawing/2014/main" val="20007"/>
                    </a:ext>
                  </a:extLst>
                </a:gridCol>
                <a:gridCol w="333040">
                  <a:extLst>
                    <a:ext uri="{9D8B030D-6E8A-4147-A177-3AD203B41FA5}">
                      <a16:colId xmlns:a16="http://schemas.microsoft.com/office/drawing/2014/main" val="20008"/>
                    </a:ext>
                  </a:extLst>
                </a:gridCol>
                <a:gridCol w="335556">
                  <a:extLst>
                    <a:ext uri="{9D8B030D-6E8A-4147-A177-3AD203B41FA5}">
                      <a16:colId xmlns:a16="http://schemas.microsoft.com/office/drawing/2014/main" val="20009"/>
                    </a:ext>
                  </a:extLst>
                </a:gridCol>
                <a:gridCol w="335556">
                  <a:extLst>
                    <a:ext uri="{9D8B030D-6E8A-4147-A177-3AD203B41FA5}">
                      <a16:colId xmlns:a16="http://schemas.microsoft.com/office/drawing/2014/main" val="20010"/>
                    </a:ext>
                  </a:extLst>
                </a:gridCol>
                <a:gridCol w="335556">
                  <a:extLst>
                    <a:ext uri="{9D8B030D-6E8A-4147-A177-3AD203B41FA5}">
                      <a16:colId xmlns:a16="http://schemas.microsoft.com/office/drawing/2014/main" val="20011"/>
                    </a:ext>
                  </a:extLst>
                </a:gridCol>
                <a:gridCol w="335556">
                  <a:extLst>
                    <a:ext uri="{9D8B030D-6E8A-4147-A177-3AD203B41FA5}">
                      <a16:colId xmlns:a16="http://schemas.microsoft.com/office/drawing/2014/main" val="20012"/>
                    </a:ext>
                  </a:extLst>
                </a:gridCol>
              </a:tblGrid>
              <a:tr h="395585">
                <a:tc>
                  <a:txBody>
                    <a:bodyPr/>
                    <a:lstStyle/>
                    <a:p>
                      <a:pPr algn="ctr" fontAlgn="t"/>
                      <a:r>
                        <a:rPr lang="en-US" sz="1500" b="1" u="none" strike="noStrike" dirty="0">
                          <a:effectLst/>
                        </a:rPr>
                        <a:t>Scope validation</a:t>
                      </a:r>
                      <a:endParaRPr lang="en-US" sz="1500" b="1" i="0" u="none" strike="noStrike" dirty="0">
                        <a:solidFill>
                          <a:srgbClr val="000000"/>
                        </a:solidFill>
                        <a:effectLst/>
                        <a:latin typeface="Calibri" panose="020F0502020204030204" pitchFamily="34" charset="0"/>
                      </a:endParaRPr>
                    </a:p>
                  </a:txBody>
                  <a:tcPr marL="0" marR="0" marT="0" marB="0" anchor="ctr">
                    <a:solidFill>
                      <a:schemeClr val="accent1"/>
                    </a:solidFill>
                  </a:tcPr>
                </a:tc>
                <a:tc>
                  <a:txBody>
                    <a:bodyPr/>
                    <a:lstStyle/>
                    <a:p>
                      <a:pPr algn="ctr" fontAlgn="t"/>
                      <a:r>
                        <a:rPr lang="en-US" sz="1300" b="1" i="0" u="none" strike="noStrike" dirty="0">
                          <a:solidFill>
                            <a:schemeClr val="dk1"/>
                          </a:solidFill>
                          <a:effectLst/>
                          <a:latin typeface="+mn-lt"/>
                        </a:rPr>
                        <a:t>Duration (days)</a:t>
                      </a:r>
                      <a:endParaRPr lang="en-US" sz="1300" b="1" i="0" u="none" strike="noStrike" dirty="0">
                        <a:solidFill>
                          <a:srgbClr val="000000"/>
                        </a:solidFill>
                        <a:effectLst/>
                        <a:latin typeface="Calibri" panose="020F0502020204030204" pitchFamily="34" charset="0"/>
                      </a:endParaRPr>
                    </a:p>
                  </a:txBody>
                  <a:tcPr marL="0" marR="0" marT="0" marB="0" anchor="ctr">
                    <a:solidFill>
                      <a:schemeClr val="accent1"/>
                    </a:solidFill>
                  </a:tcPr>
                </a:tc>
                <a:tc gridSpan="5">
                  <a:txBody>
                    <a:bodyPr/>
                    <a:lstStyle/>
                    <a:p>
                      <a:pPr algn="ctr" fontAlgn="b"/>
                      <a:r>
                        <a:rPr lang="en-US" sz="1300" b="1" i="0" u="none" strike="noStrike" dirty="0">
                          <a:solidFill>
                            <a:srgbClr val="000000"/>
                          </a:solidFill>
                          <a:effectLst/>
                          <a:latin typeface="Arial" panose="020B0604020202020204" pitchFamily="34" charset="0"/>
                        </a:rPr>
                        <a:t>Week 1</a:t>
                      </a:r>
                    </a:p>
                  </a:txBody>
                  <a:tcPr marL="0" marR="0" marT="0" marB="0" anchor="ctr">
                    <a:lnR w="12700" cap="flat" cmpd="sng" algn="ctr">
                      <a:noFill/>
                      <a:prstDash val="solid"/>
                      <a:round/>
                      <a:headEnd type="none" w="med" len="med"/>
                      <a:tailEnd type="none" w="med" len="med"/>
                    </a:lnR>
                    <a:solidFill>
                      <a:schemeClr val="accent1"/>
                    </a:solidFill>
                  </a:tcPr>
                </a:tc>
                <a:tc hMerge="1">
                  <a:txBody>
                    <a:bodyPr/>
                    <a:lstStyle/>
                    <a:p>
                      <a:pPr algn="ctr" fontAlgn="b"/>
                      <a:endParaRPr lang="de-DE" sz="1000" b="0" i="0" u="none" strike="noStrike" dirty="0">
                        <a:solidFill>
                          <a:srgbClr val="000000"/>
                        </a:solidFill>
                        <a:effectLst/>
                        <a:latin typeface="Arial" panose="020B0604020202020204" pitchFamily="34" charset="0"/>
                      </a:endParaRPr>
                    </a:p>
                  </a:txBody>
                  <a:tcPr marL="0" marR="0" marT="0" marB="0" anchor="b"/>
                </a:tc>
                <a:tc hMerge="1">
                  <a:txBody>
                    <a:bodyPr/>
                    <a:lstStyle/>
                    <a:p>
                      <a:pPr algn="ctr" fontAlgn="b"/>
                      <a:endParaRPr lang="de-DE" sz="1000" b="0" i="0" u="none" strike="noStrike" dirty="0">
                        <a:solidFill>
                          <a:srgbClr val="000000"/>
                        </a:solidFill>
                        <a:effectLst/>
                        <a:latin typeface="Arial" panose="020B0604020202020204" pitchFamily="34" charset="0"/>
                      </a:endParaRPr>
                    </a:p>
                  </a:txBody>
                  <a:tcPr marL="0" marR="0" marT="0" marB="0" anchor="b"/>
                </a:tc>
                <a:tc hMerge="1">
                  <a:txBody>
                    <a:bodyPr/>
                    <a:lstStyle/>
                    <a:p>
                      <a:pPr algn="ctr" fontAlgn="b"/>
                      <a:endParaRPr lang="de-DE" sz="1000" b="0" i="0" u="none" strike="noStrike" dirty="0">
                        <a:solidFill>
                          <a:srgbClr val="000000"/>
                        </a:solidFill>
                        <a:effectLst/>
                        <a:latin typeface="Arial" panose="020B0604020202020204" pitchFamily="34" charset="0"/>
                      </a:endParaRPr>
                    </a:p>
                  </a:txBody>
                  <a:tcPr marL="0" marR="0" marT="0" marB="0" anchor="b"/>
                </a:tc>
                <a:tc hMerge="1">
                  <a:txBody>
                    <a:bodyPr/>
                    <a:lstStyle/>
                    <a:p>
                      <a:pPr algn="ctr" fontAlgn="b"/>
                      <a:endParaRPr lang="de-DE" sz="1000" b="0" i="0" u="none" strike="noStrike" dirty="0">
                        <a:solidFill>
                          <a:srgbClr val="000000"/>
                        </a:solidFill>
                        <a:effectLst/>
                        <a:latin typeface="Arial" panose="020B0604020202020204" pitchFamily="34" charset="0"/>
                      </a:endParaRPr>
                    </a:p>
                  </a:txBody>
                  <a:tcPr marL="0" marR="0" marT="0" marB="0" anchor="b"/>
                </a:tc>
                <a:tc rowSpan="13">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algn="ctr" fontAlgn="b"/>
                      <a:r>
                        <a:rPr lang="en-US" sz="1300" b="1" u="none" strike="noStrike" dirty="0">
                          <a:effectLst/>
                        </a:rPr>
                        <a:t>Week 2</a:t>
                      </a:r>
                      <a:endParaRPr lang="en-US" sz="1300" b="1"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mpd="sng">
                      <a:noFill/>
                    </a:lnR>
                    <a:solidFill>
                      <a:schemeClr val="accent1"/>
                    </a:solidFill>
                  </a:tcPr>
                </a:tc>
                <a:tc hMerge="1">
                  <a:txBody>
                    <a:bodyPr/>
                    <a:lstStyle/>
                    <a:p>
                      <a:pPr algn="ctr" fontAlgn="b"/>
                      <a:endParaRPr lang="de-DE" sz="1000" b="0" i="0" u="none" strike="noStrike" dirty="0">
                        <a:solidFill>
                          <a:srgbClr val="000000"/>
                        </a:solidFill>
                        <a:effectLst/>
                        <a:latin typeface="Arial" panose="020B0604020202020204" pitchFamily="34" charset="0"/>
                      </a:endParaRPr>
                    </a:p>
                  </a:txBody>
                  <a:tcPr marL="0" marR="0" marT="0" marB="0" anchor="b"/>
                </a:tc>
                <a:tc hMerge="1">
                  <a:txBody>
                    <a:bodyPr/>
                    <a:lstStyle/>
                    <a:p>
                      <a:pPr algn="ctr" fontAlgn="b"/>
                      <a:endParaRPr lang="de-DE" sz="1000" b="0" i="0" u="none" strike="noStrike" dirty="0">
                        <a:solidFill>
                          <a:srgbClr val="000000"/>
                        </a:solidFill>
                        <a:effectLst/>
                        <a:latin typeface="Arial" panose="020B0604020202020204" pitchFamily="34" charset="0"/>
                      </a:endParaRPr>
                    </a:p>
                  </a:txBody>
                  <a:tcPr marL="0" marR="0" marT="0" marB="0" anchor="b"/>
                </a:tc>
                <a:tc hMerge="1">
                  <a:txBody>
                    <a:bodyPr/>
                    <a:lstStyle/>
                    <a:p>
                      <a:pPr algn="ctr" fontAlgn="b"/>
                      <a:endParaRPr lang="de-DE" sz="1000" b="0" i="0" u="none" strike="noStrike" dirty="0">
                        <a:solidFill>
                          <a:srgbClr val="000000"/>
                        </a:solidFill>
                        <a:effectLst/>
                        <a:latin typeface="Arial" panose="020B0604020202020204" pitchFamily="34" charset="0"/>
                      </a:endParaRPr>
                    </a:p>
                  </a:txBody>
                  <a:tcPr marL="0" marR="0" marT="0" marB="0" anchor="b"/>
                </a:tc>
                <a:tc hMerge="1">
                  <a:txBody>
                    <a:bodyPr/>
                    <a:lstStyle/>
                    <a:p>
                      <a:pPr algn="ctr" fontAlgn="b"/>
                      <a:endParaRPr lang="de-DE" sz="10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00"/>
                  </a:ext>
                </a:extLst>
              </a:tr>
              <a:tr h="253507">
                <a:tc>
                  <a:txBody>
                    <a:bodyPr/>
                    <a:lstStyle/>
                    <a:p>
                      <a:pPr algn="l" fontAlgn="t"/>
                      <a:endParaRPr lang="en-US" sz="1300" b="0" i="0" u="none" strike="noStrike" dirty="0">
                        <a:solidFill>
                          <a:srgbClr val="000000"/>
                        </a:solidFill>
                        <a:effectLst/>
                        <a:latin typeface="Calibri" panose="020F0502020204030204" pitchFamily="34" charset="0"/>
                      </a:endParaRPr>
                    </a:p>
                  </a:txBody>
                  <a:tcPr marL="0" marR="0" marT="0" marB="0">
                    <a:solidFill>
                      <a:schemeClr val="bg1">
                        <a:lumMod val="95000"/>
                      </a:schemeClr>
                    </a:solidFill>
                  </a:tcPr>
                </a:tc>
                <a:tc>
                  <a:txBody>
                    <a:bodyPr/>
                    <a:lstStyle/>
                    <a:p>
                      <a:pPr algn="l" fontAlgn="t"/>
                      <a:endParaRPr lang="en-US" sz="1500" b="0" i="0" u="none" strike="noStrike" dirty="0">
                        <a:solidFill>
                          <a:srgbClr val="000000"/>
                        </a:solidFill>
                        <a:effectLst/>
                        <a:latin typeface="Calibri" panose="020F0502020204030204" pitchFamily="34" charset="0"/>
                      </a:endParaRPr>
                    </a:p>
                  </a:txBody>
                  <a:tcPr marL="0" marR="0" marT="0" marB="0">
                    <a:solidFill>
                      <a:schemeClr val="bg1">
                        <a:lumMod val="95000"/>
                      </a:schemeClr>
                    </a:solidFill>
                  </a:tcPr>
                </a:tc>
                <a:tc>
                  <a:txBody>
                    <a:bodyPr/>
                    <a:lstStyle/>
                    <a:p>
                      <a:pPr algn="ctr" fontAlgn="b"/>
                      <a:r>
                        <a:rPr lang="en-US" sz="1300" b="0" i="0" u="none" strike="noStrike" dirty="0">
                          <a:solidFill>
                            <a:srgbClr val="000000"/>
                          </a:solidFill>
                          <a:effectLst/>
                          <a:latin typeface="Arial" panose="020B0604020202020204" pitchFamily="34" charset="0"/>
                        </a:rPr>
                        <a:t>M</a:t>
                      </a:r>
                    </a:p>
                  </a:txBody>
                  <a:tcPr marL="0" marR="0" marT="0" marB="0" anchor="ctr">
                    <a:solidFill>
                      <a:schemeClr val="bg1">
                        <a:lumMod val="95000"/>
                      </a:schemeClr>
                    </a:solidFill>
                  </a:tcPr>
                </a:tc>
                <a:tc>
                  <a:txBody>
                    <a:bodyPr/>
                    <a:lstStyle/>
                    <a:p>
                      <a:pPr algn="ctr" fontAlgn="b"/>
                      <a:r>
                        <a:rPr lang="en-US" sz="1300" b="0" i="0" u="none" strike="noStrike" dirty="0">
                          <a:solidFill>
                            <a:srgbClr val="000000"/>
                          </a:solidFill>
                          <a:effectLst/>
                          <a:latin typeface="Arial" panose="020B0604020202020204" pitchFamily="34" charset="0"/>
                        </a:rPr>
                        <a:t>T</a:t>
                      </a:r>
                    </a:p>
                  </a:txBody>
                  <a:tcPr marL="0" marR="0" marT="0" marB="0" anchor="ctr">
                    <a:solidFill>
                      <a:schemeClr val="bg1">
                        <a:lumMod val="95000"/>
                      </a:schemeClr>
                    </a:solidFill>
                  </a:tcPr>
                </a:tc>
                <a:tc>
                  <a:txBody>
                    <a:bodyPr/>
                    <a:lstStyle/>
                    <a:p>
                      <a:pPr algn="ctr" fontAlgn="b"/>
                      <a:r>
                        <a:rPr lang="en-US" sz="1300" b="0" i="0" u="none" strike="noStrike" dirty="0">
                          <a:solidFill>
                            <a:srgbClr val="000000"/>
                          </a:solidFill>
                          <a:effectLst/>
                          <a:latin typeface="Arial" panose="020B0604020202020204" pitchFamily="34" charset="0"/>
                        </a:rPr>
                        <a:t>W</a:t>
                      </a:r>
                    </a:p>
                  </a:txBody>
                  <a:tcPr marL="0" marR="0" marT="0" marB="0" anchor="ctr">
                    <a:solidFill>
                      <a:schemeClr val="bg1">
                        <a:lumMod val="95000"/>
                      </a:schemeClr>
                    </a:solidFill>
                  </a:tcPr>
                </a:tc>
                <a:tc>
                  <a:txBody>
                    <a:bodyPr/>
                    <a:lstStyle/>
                    <a:p>
                      <a:pPr algn="ctr" fontAlgn="b"/>
                      <a:r>
                        <a:rPr lang="en-US" sz="1300" b="0" i="0" u="none" strike="noStrike" dirty="0">
                          <a:solidFill>
                            <a:srgbClr val="000000"/>
                          </a:solidFill>
                          <a:effectLst/>
                          <a:latin typeface="Arial" panose="020B0604020202020204" pitchFamily="34" charset="0"/>
                        </a:rPr>
                        <a:t>TH</a:t>
                      </a:r>
                    </a:p>
                  </a:txBody>
                  <a:tcPr marL="0" marR="0" marT="0" marB="0" anchor="ctr">
                    <a:solidFill>
                      <a:schemeClr val="bg1">
                        <a:lumMod val="95000"/>
                      </a:schemeClr>
                    </a:solidFill>
                  </a:tcPr>
                </a:tc>
                <a:tc>
                  <a:txBody>
                    <a:bodyPr/>
                    <a:lstStyle/>
                    <a:p>
                      <a:pPr algn="ctr" fontAlgn="b"/>
                      <a:r>
                        <a:rPr lang="en-US" sz="1300" b="0" i="0" u="none" strike="noStrike" dirty="0">
                          <a:solidFill>
                            <a:srgbClr val="000000"/>
                          </a:solidFill>
                          <a:effectLst/>
                          <a:latin typeface="Arial" panose="020B0604020202020204" pitchFamily="34" charset="0"/>
                        </a:rPr>
                        <a:t>F</a:t>
                      </a:r>
                    </a:p>
                  </a:txBody>
                  <a:tcPr marL="0" marR="0" marT="0" marB="0" anchor="ctr">
                    <a:lnR w="12700" cap="flat" cmpd="sng" algn="ctr">
                      <a:noFill/>
                      <a:prstDash val="solid"/>
                      <a:round/>
                      <a:headEnd type="none" w="med" len="med"/>
                      <a:tailEnd type="none" w="med" len="med"/>
                    </a:lnR>
                    <a:solidFill>
                      <a:schemeClr val="bg1">
                        <a:lumMod val="95000"/>
                      </a:schemeClr>
                    </a:solidFill>
                  </a:tcPr>
                </a:tc>
                <a:tc vMerge="1">
                  <a:txBody>
                    <a:bodyPr/>
                    <a:lstStyle/>
                    <a:p>
                      <a:pPr algn="ctr" fontAlgn="b"/>
                      <a:endParaRPr lang="en-US" sz="1000" b="0" i="0" u="none" strike="noStrike" dirty="0">
                        <a:solidFill>
                          <a:srgbClr val="000000"/>
                        </a:solidFill>
                        <a:effectLst/>
                        <a:latin typeface="Arial" panose="020B0604020202020204" pitchFamily="34" charset="0"/>
                      </a:endParaRPr>
                    </a:p>
                  </a:txBody>
                  <a:tcPr marL="0" marR="0" marT="0" marB="0" anchor="b">
                    <a:solidFill>
                      <a:srgbClr val="FFC000"/>
                    </a:solidFill>
                  </a:tcPr>
                </a:tc>
                <a:tc>
                  <a:txBody>
                    <a:bodyPr/>
                    <a:lstStyle/>
                    <a:p>
                      <a:pPr algn="ctr" fontAlgn="b"/>
                      <a:r>
                        <a:rPr lang="en-US" sz="1300" b="0" i="0" u="none" strike="noStrike" dirty="0">
                          <a:solidFill>
                            <a:srgbClr val="000000"/>
                          </a:solidFill>
                          <a:effectLst/>
                          <a:latin typeface="Arial" panose="020B0604020202020204" pitchFamily="34" charset="0"/>
                        </a:rPr>
                        <a:t>M</a:t>
                      </a:r>
                    </a:p>
                  </a:txBody>
                  <a:tcPr marL="0" marR="0" marT="0" marB="0" anchor="ctr">
                    <a:lnL w="12700" cap="flat" cmpd="sng" algn="ctr">
                      <a:noFill/>
                      <a:prstDash val="solid"/>
                      <a:round/>
                      <a:headEnd type="none" w="med" len="med"/>
                      <a:tailEnd type="none" w="med" len="med"/>
                    </a:lnL>
                    <a:solidFill>
                      <a:schemeClr val="bg1">
                        <a:lumMod val="95000"/>
                      </a:schemeClr>
                    </a:solidFill>
                  </a:tcPr>
                </a:tc>
                <a:tc>
                  <a:txBody>
                    <a:bodyPr/>
                    <a:lstStyle/>
                    <a:p>
                      <a:pPr algn="ctr" fontAlgn="b"/>
                      <a:r>
                        <a:rPr lang="en-US" sz="1300" b="0" i="0" u="none" strike="noStrike" dirty="0">
                          <a:solidFill>
                            <a:srgbClr val="000000"/>
                          </a:solidFill>
                          <a:effectLst/>
                          <a:latin typeface="Arial" panose="020B0604020202020204" pitchFamily="34" charset="0"/>
                        </a:rPr>
                        <a:t>T</a:t>
                      </a:r>
                    </a:p>
                  </a:txBody>
                  <a:tcPr marL="0" marR="0" marT="0" marB="0" anchor="ctr">
                    <a:solidFill>
                      <a:schemeClr val="bg1">
                        <a:lumMod val="95000"/>
                      </a:schemeClr>
                    </a:solidFill>
                  </a:tcPr>
                </a:tc>
                <a:tc>
                  <a:txBody>
                    <a:bodyPr/>
                    <a:lstStyle/>
                    <a:p>
                      <a:pPr algn="ctr" fontAlgn="b"/>
                      <a:r>
                        <a:rPr lang="en-US" sz="1300" b="0" i="0" u="none" strike="noStrike" dirty="0">
                          <a:solidFill>
                            <a:srgbClr val="000000"/>
                          </a:solidFill>
                          <a:effectLst/>
                          <a:latin typeface="Arial" panose="020B0604020202020204" pitchFamily="34" charset="0"/>
                        </a:rPr>
                        <a:t>W</a:t>
                      </a:r>
                    </a:p>
                  </a:txBody>
                  <a:tcPr marL="0" marR="0" marT="0" marB="0" anchor="ctr">
                    <a:solidFill>
                      <a:schemeClr val="bg1">
                        <a:lumMod val="95000"/>
                      </a:schemeClr>
                    </a:solidFill>
                  </a:tcPr>
                </a:tc>
                <a:tc>
                  <a:txBody>
                    <a:bodyPr/>
                    <a:lstStyle/>
                    <a:p>
                      <a:pPr algn="ctr" fontAlgn="b"/>
                      <a:r>
                        <a:rPr lang="en-US" sz="1300" b="0" i="0" u="none" strike="noStrike" dirty="0">
                          <a:solidFill>
                            <a:srgbClr val="000000"/>
                          </a:solidFill>
                          <a:effectLst/>
                          <a:latin typeface="Arial" panose="020B0604020202020204" pitchFamily="34" charset="0"/>
                        </a:rPr>
                        <a:t>TH</a:t>
                      </a:r>
                    </a:p>
                  </a:txBody>
                  <a:tcPr marL="0" marR="0" marT="0" marB="0" anchor="ctr">
                    <a:solidFill>
                      <a:schemeClr val="bg1">
                        <a:lumMod val="95000"/>
                      </a:schemeClr>
                    </a:solidFill>
                  </a:tcPr>
                </a:tc>
                <a:tc>
                  <a:txBody>
                    <a:bodyPr/>
                    <a:lstStyle/>
                    <a:p>
                      <a:pPr algn="ctr" fontAlgn="b"/>
                      <a:r>
                        <a:rPr lang="en-US" sz="1300" b="0" i="0" u="none" strike="noStrike" dirty="0">
                          <a:solidFill>
                            <a:srgbClr val="000000"/>
                          </a:solidFill>
                          <a:effectLst/>
                          <a:latin typeface="Arial" panose="020B0604020202020204" pitchFamily="34" charset="0"/>
                        </a:rPr>
                        <a:t>F</a:t>
                      </a:r>
                    </a:p>
                  </a:txBody>
                  <a:tcPr marL="0" marR="0" marT="0" marB="0" anchor="ctr">
                    <a:lnR w="12700" cmpd="sng">
                      <a:noFill/>
                    </a:lnR>
                    <a:solidFill>
                      <a:schemeClr val="bg1">
                        <a:lumMod val="95000"/>
                      </a:schemeClr>
                    </a:solidFill>
                  </a:tcPr>
                </a:tc>
                <a:extLst>
                  <a:ext uri="{0D108BD9-81ED-4DB2-BD59-A6C34878D82A}">
                    <a16:rowId xmlns:a16="http://schemas.microsoft.com/office/drawing/2014/main" val="10001"/>
                  </a:ext>
                </a:extLst>
              </a:tr>
              <a:tr h="253507">
                <a:tc>
                  <a:txBody>
                    <a:bodyPr/>
                    <a:lstStyle/>
                    <a:p>
                      <a:pPr algn="l" fontAlgn="t"/>
                      <a:r>
                        <a:rPr lang="en-US" sz="1300" u="none" strike="noStrike" kern="1200" baseline="0" dirty="0">
                          <a:solidFill>
                            <a:schemeClr val="dk1"/>
                          </a:solidFill>
                          <a:effectLst/>
                          <a:latin typeface="+mn-lt"/>
                          <a:ea typeface="+mn-ea"/>
                          <a:cs typeface="+mn-cs"/>
                        </a:rPr>
                        <a:t>Conduct Fit-to-Standard for Chart of Accounts</a:t>
                      </a:r>
                    </a:p>
                  </a:txBody>
                  <a:tcPr marL="0" marR="0" marT="0" marB="0" anchor="ctr">
                    <a:solidFill>
                      <a:schemeClr val="bg1">
                        <a:lumMod val="95000"/>
                      </a:schemeClr>
                    </a:solidFill>
                  </a:tcPr>
                </a:tc>
                <a:tc>
                  <a:txBody>
                    <a:bodyPr/>
                    <a:lstStyle/>
                    <a:p>
                      <a:pPr marL="0" algn="ctr" defTabSz="1088776" rtl="0" eaLnBrk="1" fontAlgn="t" latinLnBrk="0" hangingPunct="1"/>
                      <a:r>
                        <a:rPr lang="en-US" sz="1300" u="none" strike="noStrike" kern="1200" dirty="0">
                          <a:solidFill>
                            <a:schemeClr val="dk1"/>
                          </a:solidFill>
                          <a:effectLst/>
                          <a:latin typeface="+mn-lt"/>
                          <a:ea typeface="+mn-ea"/>
                          <a:cs typeface="+mn-cs"/>
                        </a:rPr>
                        <a:t>1</a:t>
                      </a:r>
                    </a:p>
                  </a:txBody>
                  <a:tcPr marL="0" marR="0" marT="0" marB="0" anchor="ctr">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8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lnR w="12700" cap="flat" cmpd="sng" algn="ctr">
                      <a:noFill/>
                      <a:prstDash val="solid"/>
                      <a:round/>
                      <a:headEnd type="none" w="med" len="med"/>
                      <a:tailEnd type="none" w="med" len="med"/>
                    </a:lnR>
                    <a:solidFill>
                      <a:schemeClr val="bg1">
                        <a:lumMod val="95000"/>
                      </a:schemeClr>
                    </a:solidFill>
                  </a:tcPr>
                </a:tc>
                <a:tc vMerge="1">
                  <a:txBody>
                    <a:bodyPr/>
                    <a:lstStyle/>
                    <a:p>
                      <a:pPr algn="ctr" fontAlgn="b"/>
                      <a:endParaRPr lang="en-US" sz="1000" b="0" i="0" u="none" strike="noStrike" dirty="0">
                        <a:solidFill>
                          <a:srgbClr val="000000"/>
                        </a:solidFill>
                        <a:effectLst/>
                        <a:latin typeface="Arial" panose="020B0604020202020204" pitchFamily="34" charset="0"/>
                      </a:endParaRPr>
                    </a:p>
                  </a:txBody>
                  <a:tcPr marL="0" marR="0" marT="0" marB="0" anchor="b">
                    <a:solidFill>
                      <a:srgbClr val="FFC000"/>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lnR w="12700" cmpd="sng">
                      <a:noFill/>
                    </a:lnR>
                    <a:solidFill>
                      <a:schemeClr val="bg1">
                        <a:lumMod val="95000"/>
                      </a:schemeClr>
                    </a:solidFill>
                  </a:tcPr>
                </a:tc>
                <a:extLst>
                  <a:ext uri="{0D108BD9-81ED-4DB2-BD59-A6C34878D82A}">
                    <a16:rowId xmlns:a16="http://schemas.microsoft.com/office/drawing/2014/main" val="10002"/>
                  </a:ext>
                </a:extLst>
              </a:tr>
              <a:tr h="284988">
                <a:tc>
                  <a:txBody>
                    <a:bodyPr/>
                    <a:lstStyle/>
                    <a:p>
                      <a:pPr algn="l" fontAlgn="t"/>
                      <a:r>
                        <a:rPr lang="en-US" sz="1300" u="none" strike="noStrike" kern="1200" baseline="0" dirty="0">
                          <a:solidFill>
                            <a:schemeClr val="dk1"/>
                          </a:solidFill>
                          <a:effectLst/>
                          <a:latin typeface="+mn-lt"/>
                          <a:ea typeface="+mn-ea"/>
                          <a:cs typeface="+mn-cs"/>
                        </a:rPr>
                        <a:t>Conduct Fit-to-Standard for Organizational Structure</a:t>
                      </a:r>
                    </a:p>
                  </a:txBody>
                  <a:tcPr marL="0" marR="0" marT="0" marB="0" anchor="ctr">
                    <a:solidFill>
                      <a:schemeClr val="bg1">
                        <a:lumMod val="95000"/>
                      </a:schemeClr>
                    </a:solidFill>
                  </a:tcPr>
                </a:tc>
                <a:tc>
                  <a:txBody>
                    <a:bodyPr/>
                    <a:lstStyle/>
                    <a:p>
                      <a:pPr marL="0" algn="ctr" defTabSz="1088776" rtl="0" eaLnBrk="1" fontAlgn="t" latinLnBrk="0" hangingPunct="1"/>
                      <a:r>
                        <a:rPr lang="en-US" sz="1300" u="none" strike="noStrike" kern="1200" dirty="0">
                          <a:solidFill>
                            <a:schemeClr val="dk1"/>
                          </a:solidFill>
                          <a:effectLst/>
                          <a:latin typeface="+mn-lt"/>
                          <a:ea typeface="+mn-ea"/>
                          <a:cs typeface="+mn-cs"/>
                        </a:rPr>
                        <a:t>1</a:t>
                      </a:r>
                    </a:p>
                  </a:txBody>
                  <a:tcPr marL="0" marR="0" marT="0" marB="0" anchor="ctr">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8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lnR w="12700" cap="flat" cmpd="sng" algn="ctr">
                      <a:noFill/>
                      <a:prstDash val="solid"/>
                      <a:round/>
                      <a:headEnd type="none" w="med" len="med"/>
                      <a:tailEnd type="none" w="med" len="med"/>
                    </a:lnR>
                    <a:solidFill>
                      <a:schemeClr val="bg1">
                        <a:lumMod val="95000"/>
                      </a:schemeClr>
                    </a:solidFill>
                  </a:tcPr>
                </a:tc>
                <a:tc vMerge="1">
                  <a:txBody>
                    <a:bodyPr/>
                    <a:lstStyle/>
                    <a:p>
                      <a:pPr algn="ctr" fontAlgn="b"/>
                      <a:endParaRPr lang="en-US" sz="1000" b="0" i="0" u="none" strike="noStrike" dirty="0">
                        <a:solidFill>
                          <a:srgbClr val="000000"/>
                        </a:solidFill>
                        <a:effectLst/>
                        <a:latin typeface="Arial" panose="020B0604020202020204" pitchFamily="34" charset="0"/>
                      </a:endParaRPr>
                    </a:p>
                  </a:txBody>
                  <a:tcPr marL="0" marR="0" marT="0" marB="0" anchor="b">
                    <a:solidFill>
                      <a:srgbClr val="FFC000"/>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lnR w="12700" cmpd="sng">
                      <a:noFill/>
                    </a:lnR>
                    <a:solidFill>
                      <a:schemeClr val="bg1">
                        <a:lumMod val="95000"/>
                      </a:schemeClr>
                    </a:solidFill>
                  </a:tcPr>
                </a:tc>
                <a:extLst>
                  <a:ext uri="{0D108BD9-81ED-4DB2-BD59-A6C34878D82A}">
                    <a16:rowId xmlns:a16="http://schemas.microsoft.com/office/drawing/2014/main" val="10003"/>
                  </a:ext>
                </a:extLst>
              </a:tr>
              <a:tr h="253507">
                <a:tc>
                  <a:txBody>
                    <a:bodyPr/>
                    <a:lstStyle/>
                    <a:p>
                      <a:pPr marL="0" marR="0" lvl="0" indent="0" algn="l" defTabSz="1088776" rtl="0" eaLnBrk="1" fontAlgn="t" latinLnBrk="0" hangingPunct="1">
                        <a:lnSpc>
                          <a:spcPct val="100000"/>
                        </a:lnSpc>
                        <a:spcBef>
                          <a:spcPts val="0"/>
                        </a:spcBef>
                        <a:spcAft>
                          <a:spcPts val="0"/>
                        </a:spcAft>
                        <a:buClrTx/>
                        <a:buSzTx/>
                        <a:buFontTx/>
                        <a:buNone/>
                        <a:tabLst/>
                        <a:defRPr/>
                      </a:pPr>
                      <a:r>
                        <a:rPr lang="en-US" sz="1300" u="none" strike="noStrike" dirty="0">
                          <a:effectLst/>
                        </a:rPr>
                        <a:t>Conduct Fit-to-Standard</a:t>
                      </a:r>
                      <a:r>
                        <a:rPr lang="en-US" sz="1300" u="none" strike="noStrike" baseline="0" dirty="0">
                          <a:effectLst/>
                        </a:rPr>
                        <a:t> for Human Resources</a:t>
                      </a:r>
                      <a:endParaRPr lang="en-US" sz="1300" b="0" i="0" u="none" strike="noStrike" dirty="0">
                        <a:solidFill>
                          <a:srgbClr val="000000"/>
                        </a:solidFill>
                        <a:effectLst/>
                        <a:latin typeface="Calibri" panose="020F0502020204030204" pitchFamily="34" charset="0"/>
                      </a:endParaRPr>
                    </a:p>
                  </a:txBody>
                  <a:tcPr marL="0" marR="0" marT="0" marB="0" anchor="ctr">
                    <a:solidFill>
                      <a:schemeClr val="bg1">
                        <a:lumMod val="95000"/>
                      </a:schemeClr>
                    </a:solidFill>
                  </a:tcPr>
                </a:tc>
                <a:tc>
                  <a:txBody>
                    <a:bodyPr/>
                    <a:lstStyle/>
                    <a:p>
                      <a:pPr marL="0" algn="ctr" defTabSz="1088776" rtl="0" eaLnBrk="1" fontAlgn="t" latinLnBrk="0" hangingPunct="1"/>
                      <a:r>
                        <a:rPr lang="en-US" sz="1300" u="none" strike="noStrike" kern="1200" dirty="0">
                          <a:solidFill>
                            <a:schemeClr val="dk1"/>
                          </a:solidFill>
                          <a:effectLst/>
                          <a:latin typeface="+mn-lt"/>
                          <a:ea typeface="+mn-ea"/>
                          <a:cs typeface="+mn-cs"/>
                        </a:rPr>
                        <a:t>2</a:t>
                      </a:r>
                    </a:p>
                  </a:txBody>
                  <a:tcPr marL="0" marR="0" marT="0" marB="0" anchor="ctr">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8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8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lnR w="12700" cap="flat" cmpd="sng" algn="ctr">
                      <a:noFill/>
                      <a:prstDash val="solid"/>
                      <a:round/>
                      <a:headEnd type="none" w="med" len="med"/>
                      <a:tailEnd type="none" w="med" len="med"/>
                    </a:lnR>
                    <a:solidFill>
                      <a:schemeClr val="bg1">
                        <a:lumMod val="95000"/>
                      </a:schemeClr>
                    </a:solidFill>
                  </a:tcPr>
                </a:tc>
                <a:tc vMerge="1">
                  <a:txBody>
                    <a:bodyPr/>
                    <a:lstStyle/>
                    <a:p>
                      <a:pPr algn="ctr" fontAlgn="b"/>
                      <a:endParaRPr lang="en-US" sz="1000" b="0" i="0" u="none" strike="noStrike" dirty="0">
                        <a:solidFill>
                          <a:srgbClr val="000000"/>
                        </a:solidFill>
                        <a:effectLst/>
                        <a:latin typeface="Arial" panose="020B0604020202020204" pitchFamily="34" charset="0"/>
                      </a:endParaRPr>
                    </a:p>
                  </a:txBody>
                  <a:tcPr marL="0" marR="0" marT="0" marB="0" anchor="b">
                    <a:solidFill>
                      <a:srgbClr val="FFC000"/>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lnR w="12700" cmpd="sng">
                      <a:noFill/>
                    </a:lnR>
                    <a:solidFill>
                      <a:schemeClr val="bg1">
                        <a:lumMod val="95000"/>
                      </a:schemeClr>
                    </a:solidFill>
                  </a:tcPr>
                </a:tc>
                <a:extLst>
                  <a:ext uri="{0D108BD9-81ED-4DB2-BD59-A6C34878D82A}">
                    <a16:rowId xmlns:a16="http://schemas.microsoft.com/office/drawing/2014/main" val="10005"/>
                  </a:ext>
                </a:extLst>
              </a:tr>
              <a:tr h="253507">
                <a:tc>
                  <a:txBody>
                    <a:bodyPr/>
                    <a:lstStyle/>
                    <a:p>
                      <a:pPr marL="0" marR="0" lvl="0" indent="0" algn="l" defTabSz="1088776" rtl="0" eaLnBrk="1" fontAlgn="t" latinLnBrk="0" hangingPunct="1">
                        <a:lnSpc>
                          <a:spcPct val="100000"/>
                        </a:lnSpc>
                        <a:spcBef>
                          <a:spcPts val="0"/>
                        </a:spcBef>
                        <a:spcAft>
                          <a:spcPts val="0"/>
                        </a:spcAft>
                        <a:buClrTx/>
                        <a:buSzTx/>
                        <a:buFontTx/>
                        <a:buNone/>
                        <a:tabLst/>
                        <a:defRPr/>
                      </a:pPr>
                      <a:r>
                        <a:rPr lang="en-US" sz="1300" u="none" strike="noStrike" dirty="0">
                          <a:effectLst/>
                        </a:rPr>
                        <a:t>Conduct Fit-to-Standard</a:t>
                      </a:r>
                      <a:r>
                        <a:rPr lang="en-US" sz="1300" u="none" strike="noStrike" baseline="0" dirty="0">
                          <a:effectLst/>
                        </a:rPr>
                        <a:t> for Sales</a:t>
                      </a:r>
                      <a:endParaRPr lang="en-US" sz="1300" b="0" i="0" u="none" strike="noStrike" dirty="0">
                        <a:solidFill>
                          <a:srgbClr val="000000"/>
                        </a:solidFill>
                        <a:effectLst/>
                        <a:latin typeface="Calibri" panose="020F0502020204030204" pitchFamily="34" charset="0"/>
                      </a:endParaRPr>
                    </a:p>
                  </a:txBody>
                  <a:tcPr marL="0" marR="0" marT="0" marB="0" anchor="ctr">
                    <a:solidFill>
                      <a:schemeClr val="bg1">
                        <a:lumMod val="95000"/>
                      </a:schemeClr>
                    </a:solidFill>
                  </a:tcPr>
                </a:tc>
                <a:tc>
                  <a:txBody>
                    <a:bodyPr/>
                    <a:lstStyle/>
                    <a:p>
                      <a:pPr marL="0" algn="ctr" defTabSz="1088776" rtl="0" eaLnBrk="1" fontAlgn="t" latinLnBrk="0" hangingPunct="1"/>
                      <a:r>
                        <a:rPr lang="en-US" sz="1300" u="none" strike="noStrike" kern="1200" dirty="0">
                          <a:solidFill>
                            <a:schemeClr val="dk1"/>
                          </a:solidFill>
                          <a:effectLst/>
                          <a:latin typeface="+mn-lt"/>
                          <a:ea typeface="+mn-ea"/>
                          <a:cs typeface="+mn-cs"/>
                        </a:rPr>
                        <a:t>3</a:t>
                      </a:r>
                    </a:p>
                  </a:txBody>
                  <a:tcPr marL="0" marR="0" marT="0" marB="0" anchor="ctr">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8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8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8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lnR w="12700" cap="flat" cmpd="sng" algn="ctr">
                      <a:noFill/>
                      <a:prstDash val="solid"/>
                      <a:round/>
                      <a:headEnd type="none" w="med" len="med"/>
                      <a:tailEnd type="none" w="med" len="med"/>
                    </a:lnR>
                    <a:solidFill>
                      <a:schemeClr val="bg1">
                        <a:lumMod val="95000"/>
                      </a:schemeClr>
                    </a:solidFill>
                  </a:tcPr>
                </a:tc>
                <a:tc vMerge="1">
                  <a:txBody>
                    <a:bodyPr/>
                    <a:lstStyle/>
                    <a:p>
                      <a:pPr algn="ctr" fontAlgn="b"/>
                      <a:endParaRPr lang="en-US" sz="1000" b="0" i="0" u="none" strike="noStrike" dirty="0">
                        <a:solidFill>
                          <a:srgbClr val="000000"/>
                        </a:solidFill>
                        <a:effectLst/>
                        <a:latin typeface="Arial" panose="020B0604020202020204" pitchFamily="34" charset="0"/>
                      </a:endParaRPr>
                    </a:p>
                  </a:txBody>
                  <a:tcPr marL="0" marR="0" marT="0" marB="0" anchor="b">
                    <a:solidFill>
                      <a:srgbClr val="FFC000"/>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lnR w="12700" cmpd="sng">
                      <a:noFill/>
                    </a:lnR>
                    <a:solidFill>
                      <a:schemeClr val="bg1">
                        <a:lumMod val="95000"/>
                      </a:schemeClr>
                    </a:solidFill>
                  </a:tcPr>
                </a:tc>
                <a:extLst>
                  <a:ext uri="{0D108BD9-81ED-4DB2-BD59-A6C34878D82A}">
                    <a16:rowId xmlns:a16="http://schemas.microsoft.com/office/drawing/2014/main" val="10007"/>
                  </a:ext>
                </a:extLst>
              </a:tr>
              <a:tr h="253507">
                <a:tc>
                  <a:txBody>
                    <a:bodyPr/>
                    <a:lstStyle/>
                    <a:p>
                      <a:pPr marL="0" marR="0" lvl="0" indent="0" algn="l" defTabSz="1088776" rtl="0" eaLnBrk="1" fontAlgn="t" latinLnBrk="0" hangingPunct="1">
                        <a:lnSpc>
                          <a:spcPct val="100000"/>
                        </a:lnSpc>
                        <a:spcBef>
                          <a:spcPts val="0"/>
                        </a:spcBef>
                        <a:spcAft>
                          <a:spcPts val="0"/>
                        </a:spcAft>
                        <a:buClrTx/>
                        <a:buSzTx/>
                        <a:buFontTx/>
                        <a:buNone/>
                        <a:tabLst/>
                        <a:defRPr/>
                      </a:pPr>
                      <a:r>
                        <a:rPr lang="en-US" sz="1300" u="none" strike="noStrike" dirty="0">
                          <a:effectLst/>
                        </a:rPr>
                        <a:t>Conduct Fit-to-Standard</a:t>
                      </a:r>
                      <a:r>
                        <a:rPr lang="en-US" sz="1300" u="none" strike="noStrike" baseline="0" dirty="0">
                          <a:effectLst/>
                        </a:rPr>
                        <a:t> for Sourcing and Procurement </a:t>
                      </a:r>
                      <a:endParaRPr lang="en-US" sz="1300" b="0" i="0" u="none" strike="noStrike" dirty="0">
                        <a:solidFill>
                          <a:srgbClr val="000000"/>
                        </a:solidFill>
                        <a:effectLst/>
                        <a:latin typeface="Calibri" panose="020F0502020204030204" pitchFamily="34" charset="0"/>
                      </a:endParaRPr>
                    </a:p>
                  </a:txBody>
                  <a:tcPr marL="0" marR="0" marT="0" marB="0" anchor="ctr">
                    <a:solidFill>
                      <a:schemeClr val="bg1">
                        <a:lumMod val="95000"/>
                      </a:schemeClr>
                    </a:solidFill>
                  </a:tcPr>
                </a:tc>
                <a:tc>
                  <a:txBody>
                    <a:bodyPr/>
                    <a:lstStyle/>
                    <a:p>
                      <a:pPr marL="0" algn="ctr" defTabSz="1088776" rtl="0" eaLnBrk="1" fontAlgn="t" latinLnBrk="0" hangingPunct="1"/>
                      <a:r>
                        <a:rPr lang="en-US" sz="1300" u="none" strike="noStrike" kern="1200" dirty="0">
                          <a:solidFill>
                            <a:schemeClr val="dk1"/>
                          </a:solidFill>
                          <a:effectLst/>
                          <a:latin typeface="+mn-lt"/>
                          <a:ea typeface="+mn-ea"/>
                          <a:cs typeface="+mn-cs"/>
                        </a:rPr>
                        <a:t>2</a:t>
                      </a:r>
                    </a:p>
                  </a:txBody>
                  <a:tcPr marL="0" marR="0" marT="0" marB="0" anchor="ctr">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8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8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lnR w="12700" cap="flat" cmpd="sng" algn="ctr">
                      <a:noFill/>
                      <a:prstDash val="solid"/>
                      <a:round/>
                      <a:headEnd type="none" w="med" len="med"/>
                      <a:tailEnd type="none" w="med" len="med"/>
                    </a:lnR>
                    <a:solidFill>
                      <a:schemeClr val="bg1">
                        <a:lumMod val="95000"/>
                      </a:schemeClr>
                    </a:solidFill>
                  </a:tcPr>
                </a:tc>
                <a:tc vMerge="1">
                  <a:txBody>
                    <a:bodyPr/>
                    <a:lstStyle/>
                    <a:p>
                      <a:pPr algn="ctr" fontAlgn="b"/>
                      <a:endParaRPr lang="en-US" sz="1000" b="0" i="0" u="none" strike="noStrike" dirty="0">
                        <a:solidFill>
                          <a:srgbClr val="000000"/>
                        </a:solidFill>
                        <a:effectLst/>
                        <a:latin typeface="Arial" panose="020B0604020202020204" pitchFamily="34" charset="0"/>
                      </a:endParaRPr>
                    </a:p>
                  </a:txBody>
                  <a:tcPr marL="0" marR="0" marT="0" marB="0" anchor="b">
                    <a:solidFill>
                      <a:srgbClr val="FFC000"/>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lnR w="12700" cmpd="sng">
                      <a:noFill/>
                    </a:lnR>
                    <a:solidFill>
                      <a:schemeClr val="bg1">
                        <a:lumMod val="95000"/>
                      </a:schemeClr>
                    </a:solidFill>
                  </a:tcPr>
                </a:tc>
                <a:extLst>
                  <a:ext uri="{0D108BD9-81ED-4DB2-BD59-A6C34878D82A}">
                    <a16:rowId xmlns:a16="http://schemas.microsoft.com/office/drawing/2014/main" val="10008"/>
                  </a:ext>
                </a:extLst>
              </a:tr>
              <a:tr h="253507">
                <a:tc>
                  <a:txBody>
                    <a:bodyPr/>
                    <a:lstStyle/>
                    <a:p>
                      <a:pPr marL="0" marR="0" lvl="0" indent="0" algn="l" defTabSz="1088776" rtl="0" eaLnBrk="1" fontAlgn="t" latinLnBrk="0" hangingPunct="1">
                        <a:lnSpc>
                          <a:spcPct val="100000"/>
                        </a:lnSpc>
                        <a:spcBef>
                          <a:spcPts val="0"/>
                        </a:spcBef>
                        <a:spcAft>
                          <a:spcPts val="0"/>
                        </a:spcAft>
                        <a:buClrTx/>
                        <a:buSzTx/>
                        <a:buFontTx/>
                        <a:buNone/>
                        <a:tabLst/>
                        <a:defRPr/>
                      </a:pPr>
                      <a:r>
                        <a:rPr lang="en-US" sz="1300" u="none" strike="noStrike" dirty="0">
                          <a:effectLst/>
                        </a:rPr>
                        <a:t>Conduct Fit-to-Standard</a:t>
                      </a:r>
                      <a:r>
                        <a:rPr lang="en-US" sz="1300" u="none" strike="noStrike" baseline="0" dirty="0">
                          <a:effectLst/>
                        </a:rPr>
                        <a:t> for Manufacturing</a:t>
                      </a:r>
                      <a:endParaRPr lang="en-US" sz="1300" b="0" i="0" u="none" strike="noStrike" dirty="0">
                        <a:solidFill>
                          <a:srgbClr val="000000"/>
                        </a:solidFill>
                        <a:effectLst/>
                        <a:latin typeface="Calibri" panose="020F0502020204030204" pitchFamily="34" charset="0"/>
                      </a:endParaRPr>
                    </a:p>
                  </a:txBody>
                  <a:tcPr marL="0" marR="0" marT="0" marB="0" anchor="ctr">
                    <a:solidFill>
                      <a:schemeClr val="bg1">
                        <a:lumMod val="95000"/>
                      </a:schemeClr>
                    </a:solidFill>
                  </a:tcPr>
                </a:tc>
                <a:tc>
                  <a:txBody>
                    <a:bodyPr/>
                    <a:lstStyle/>
                    <a:p>
                      <a:pPr marL="0" algn="ctr" defTabSz="1088776" rtl="0" eaLnBrk="1" fontAlgn="t" latinLnBrk="0" hangingPunct="1"/>
                      <a:r>
                        <a:rPr lang="en-US" sz="1300" u="none" strike="noStrike" kern="1200" dirty="0">
                          <a:solidFill>
                            <a:schemeClr val="dk1"/>
                          </a:solidFill>
                          <a:effectLst/>
                          <a:latin typeface="+mn-lt"/>
                          <a:ea typeface="+mn-ea"/>
                          <a:cs typeface="+mn-cs"/>
                        </a:rPr>
                        <a:t>3</a:t>
                      </a:r>
                    </a:p>
                  </a:txBody>
                  <a:tcPr marL="0" marR="0" marT="0" marB="0" anchor="ctr">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8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lnR w="12700" cap="flat" cmpd="sng" algn="ctr">
                      <a:noFill/>
                      <a:prstDash val="solid"/>
                      <a:round/>
                      <a:headEnd type="none" w="med" len="med"/>
                      <a:tailEnd type="none" w="med" len="med"/>
                    </a:lnR>
                    <a:solidFill>
                      <a:schemeClr val="bg1">
                        <a:lumMod val="85000"/>
                      </a:schemeClr>
                    </a:solidFill>
                  </a:tcPr>
                </a:tc>
                <a:tc vMerge="1">
                  <a:txBody>
                    <a:bodyPr/>
                    <a:lstStyle/>
                    <a:p>
                      <a:pPr algn="ctr" fontAlgn="b"/>
                      <a:endParaRPr lang="en-US" sz="1000" b="0" i="0" u="none" strike="noStrike" dirty="0">
                        <a:solidFill>
                          <a:srgbClr val="000000"/>
                        </a:solidFill>
                        <a:effectLst/>
                        <a:latin typeface="Arial" panose="020B0604020202020204" pitchFamily="34" charset="0"/>
                      </a:endParaRPr>
                    </a:p>
                  </a:txBody>
                  <a:tcPr marL="0" marR="0" marT="0" marB="0" anchor="b">
                    <a:solidFill>
                      <a:srgbClr val="FFC000"/>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solidFill>
                      <a:schemeClr val="bg1">
                        <a:lumMod val="8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lnR w="12700" cmpd="sng">
                      <a:noFill/>
                    </a:lnR>
                    <a:solidFill>
                      <a:schemeClr val="bg1">
                        <a:lumMod val="95000"/>
                      </a:schemeClr>
                    </a:solidFill>
                  </a:tcPr>
                </a:tc>
                <a:extLst>
                  <a:ext uri="{0D108BD9-81ED-4DB2-BD59-A6C34878D82A}">
                    <a16:rowId xmlns:a16="http://schemas.microsoft.com/office/drawing/2014/main" val="10009"/>
                  </a:ext>
                </a:extLst>
              </a:tr>
              <a:tr h="253507">
                <a:tc>
                  <a:txBody>
                    <a:bodyPr/>
                    <a:lstStyle/>
                    <a:p>
                      <a:pPr algn="l" fontAlgn="t"/>
                      <a:r>
                        <a:rPr lang="en-US" sz="1300" u="none" strike="noStrike" dirty="0">
                          <a:effectLst/>
                        </a:rPr>
                        <a:t>Conduct Fit-to-Standard</a:t>
                      </a:r>
                      <a:r>
                        <a:rPr lang="en-US" sz="1300" u="none" strike="noStrike" baseline="0" dirty="0">
                          <a:effectLst/>
                        </a:rPr>
                        <a:t> for Project Services</a:t>
                      </a:r>
                      <a:endParaRPr lang="en-US" sz="1300" b="0" i="0" u="none" strike="noStrike" dirty="0">
                        <a:solidFill>
                          <a:srgbClr val="000000"/>
                        </a:solidFill>
                        <a:effectLst/>
                        <a:latin typeface="Calibri" panose="020F0502020204030204" pitchFamily="34" charset="0"/>
                      </a:endParaRPr>
                    </a:p>
                  </a:txBody>
                  <a:tcPr marL="0" marR="0" marT="0" marB="0" anchor="ctr">
                    <a:solidFill>
                      <a:schemeClr val="bg1">
                        <a:lumMod val="95000"/>
                      </a:schemeClr>
                    </a:solidFill>
                  </a:tcPr>
                </a:tc>
                <a:tc>
                  <a:txBody>
                    <a:bodyPr/>
                    <a:lstStyle/>
                    <a:p>
                      <a:pPr marL="0" algn="ctr" defTabSz="1088776" rtl="0" eaLnBrk="1" fontAlgn="t" latinLnBrk="0" hangingPunct="1"/>
                      <a:r>
                        <a:rPr lang="en-US" sz="1300" u="none" strike="noStrike" kern="1200" dirty="0">
                          <a:solidFill>
                            <a:schemeClr val="dk1"/>
                          </a:solidFill>
                          <a:effectLst/>
                          <a:latin typeface="+mn-lt"/>
                          <a:ea typeface="+mn-ea"/>
                          <a:cs typeface="+mn-cs"/>
                        </a:rPr>
                        <a:t>2</a:t>
                      </a:r>
                    </a:p>
                  </a:txBody>
                  <a:tcPr marL="0" marR="0" marT="0" marB="0" anchor="ctr">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lnR w="12700" cap="flat" cmpd="sng" algn="ctr">
                      <a:noFill/>
                      <a:prstDash val="solid"/>
                      <a:round/>
                      <a:headEnd type="none" w="med" len="med"/>
                      <a:tailEnd type="none" w="med" len="med"/>
                    </a:lnR>
                    <a:solidFill>
                      <a:schemeClr val="bg1">
                        <a:lumMod val="95000"/>
                      </a:schemeClr>
                    </a:solidFill>
                  </a:tcPr>
                </a:tc>
                <a:tc vMerge="1">
                  <a:txBody>
                    <a:bodyPr/>
                    <a:lstStyle/>
                    <a:p>
                      <a:pPr marL="0" algn="ctr" defTabSz="1088776" rtl="0" eaLnBrk="1" fontAlgn="b" latinLnBrk="0" hangingPunct="1"/>
                      <a:endParaRPr lang="en-US" sz="1300" u="none" strike="noStrike" kern="1200" dirty="0">
                        <a:solidFill>
                          <a:schemeClr val="dk1"/>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solidFill>
                      <a:schemeClr val="bg1">
                        <a:lumMod val="8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8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lnR w="12700" cmpd="sng">
                      <a:noFill/>
                    </a:lnR>
                    <a:solidFill>
                      <a:schemeClr val="bg1">
                        <a:lumMod val="95000"/>
                      </a:schemeClr>
                    </a:solidFill>
                  </a:tcPr>
                </a:tc>
                <a:extLst>
                  <a:ext uri="{0D108BD9-81ED-4DB2-BD59-A6C34878D82A}">
                    <a16:rowId xmlns:a16="http://schemas.microsoft.com/office/drawing/2014/main" val="10010"/>
                  </a:ext>
                </a:extLst>
              </a:tr>
              <a:tr h="253507">
                <a:tc>
                  <a:txBody>
                    <a:bodyPr/>
                    <a:lstStyle/>
                    <a:p>
                      <a:pPr marL="0" marR="0" lvl="0" indent="0" algn="l" defTabSz="1088776" rtl="0" eaLnBrk="1" fontAlgn="t" latinLnBrk="0" hangingPunct="1">
                        <a:lnSpc>
                          <a:spcPct val="100000"/>
                        </a:lnSpc>
                        <a:spcBef>
                          <a:spcPts val="0"/>
                        </a:spcBef>
                        <a:spcAft>
                          <a:spcPts val="0"/>
                        </a:spcAft>
                        <a:buClrTx/>
                        <a:buSzTx/>
                        <a:buFontTx/>
                        <a:buNone/>
                        <a:tabLst/>
                        <a:defRPr/>
                      </a:pPr>
                      <a:r>
                        <a:rPr lang="en-US" sz="1300" u="none" strike="noStrike" dirty="0">
                          <a:effectLst/>
                        </a:rPr>
                        <a:t>Conduct Fit-to-Standard</a:t>
                      </a:r>
                      <a:r>
                        <a:rPr lang="en-US" sz="1300" u="none" strike="noStrike" baseline="0" dirty="0">
                          <a:effectLst/>
                        </a:rPr>
                        <a:t> for R&amp;D Engineering</a:t>
                      </a:r>
                      <a:endParaRPr lang="en-US" sz="1300" b="0" i="0" u="none" strike="noStrike" dirty="0">
                        <a:solidFill>
                          <a:srgbClr val="000000"/>
                        </a:solidFill>
                        <a:effectLst/>
                        <a:latin typeface="Calibri" panose="020F0502020204030204" pitchFamily="34" charset="0"/>
                      </a:endParaRPr>
                    </a:p>
                  </a:txBody>
                  <a:tcPr marL="0" marR="0" marT="0" marB="0" anchor="ctr">
                    <a:solidFill>
                      <a:schemeClr val="bg1">
                        <a:lumMod val="95000"/>
                      </a:schemeClr>
                    </a:solidFill>
                  </a:tcPr>
                </a:tc>
                <a:tc>
                  <a:txBody>
                    <a:bodyPr/>
                    <a:lstStyle/>
                    <a:p>
                      <a:pPr marL="0" algn="ctr" defTabSz="1088776" rtl="0" eaLnBrk="1" fontAlgn="t" latinLnBrk="0" hangingPunct="1"/>
                      <a:r>
                        <a:rPr lang="en-US" sz="1300" u="none" strike="noStrike" kern="1200" dirty="0">
                          <a:solidFill>
                            <a:schemeClr val="dk1"/>
                          </a:solidFill>
                          <a:effectLst/>
                          <a:latin typeface="+mn-lt"/>
                          <a:ea typeface="+mn-ea"/>
                          <a:cs typeface="+mn-cs"/>
                        </a:rPr>
                        <a:t>1</a:t>
                      </a:r>
                    </a:p>
                  </a:txBody>
                  <a:tcPr marL="0" marR="0" marT="0" marB="0" anchor="ctr">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lnR w="12700" cap="flat" cmpd="sng" algn="ctr">
                      <a:noFill/>
                      <a:prstDash val="solid"/>
                      <a:round/>
                      <a:headEnd type="none" w="med" len="med"/>
                      <a:tailEnd type="none" w="med" len="med"/>
                    </a:lnR>
                    <a:solidFill>
                      <a:schemeClr val="bg1">
                        <a:lumMod val="95000"/>
                      </a:schemeClr>
                    </a:solidFill>
                  </a:tcPr>
                </a:tc>
                <a:tc vMerge="1">
                  <a:txBody>
                    <a:bodyPr/>
                    <a:lstStyle/>
                    <a:p>
                      <a:pPr marL="0" algn="ctr" defTabSz="1088776" rtl="0" eaLnBrk="1" fontAlgn="b" latinLnBrk="0" hangingPunct="1"/>
                      <a:endParaRPr lang="en-US" sz="1300" u="none" strike="noStrike" kern="1200" dirty="0">
                        <a:solidFill>
                          <a:schemeClr val="dk1"/>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solidFill>
                      <a:schemeClr val="bg1">
                        <a:lumMod val="8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lnR w="12700" cmpd="sng">
                      <a:noFill/>
                    </a:lnR>
                    <a:solidFill>
                      <a:schemeClr val="bg1">
                        <a:lumMod val="95000"/>
                      </a:schemeClr>
                    </a:solidFill>
                  </a:tcPr>
                </a:tc>
                <a:extLst>
                  <a:ext uri="{0D108BD9-81ED-4DB2-BD59-A6C34878D82A}">
                    <a16:rowId xmlns:a16="http://schemas.microsoft.com/office/drawing/2014/main" val="4140599993"/>
                  </a:ext>
                </a:extLst>
              </a:tr>
              <a:tr h="253507">
                <a:tc>
                  <a:txBody>
                    <a:bodyPr/>
                    <a:lstStyle/>
                    <a:p>
                      <a:pPr marL="0" marR="0" lvl="0" indent="0" algn="l" defTabSz="1088776" rtl="0" eaLnBrk="1" fontAlgn="t" latinLnBrk="0" hangingPunct="1">
                        <a:lnSpc>
                          <a:spcPct val="100000"/>
                        </a:lnSpc>
                        <a:spcBef>
                          <a:spcPts val="0"/>
                        </a:spcBef>
                        <a:spcAft>
                          <a:spcPts val="0"/>
                        </a:spcAft>
                        <a:buClrTx/>
                        <a:buSzTx/>
                        <a:buFontTx/>
                        <a:buNone/>
                        <a:tabLst/>
                        <a:defRPr/>
                      </a:pPr>
                      <a:r>
                        <a:rPr lang="en-US" sz="1300" u="none" strike="noStrike" dirty="0">
                          <a:effectLst/>
                        </a:rPr>
                        <a:t>Conduct Fit-to-Standard</a:t>
                      </a:r>
                      <a:r>
                        <a:rPr lang="en-US" sz="1300" u="none" strike="noStrike" baseline="0" dirty="0">
                          <a:effectLst/>
                        </a:rPr>
                        <a:t> for Supply Chain </a:t>
                      </a:r>
                      <a:endParaRPr lang="en-US" sz="1300" b="0" i="0" u="none" strike="noStrike" dirty="0">
                        <a:solidFill>
                          <a:srgbClr val="000000"/>
                        </a:solidFill>
                        <a:effectLst/>
                        <a:latin typeface="Calibri" panose="020F0502020204030204" pitchFamily="34" charset="0"/>
                      </a:endParaRPr>
                    </a:p>
                  </a:txBody>
                  <a:tcPr marL="0" marR="0" marT="0" marB="0" anchor="ctr">
                    <a:solidFill>
                      <a:schemeClr val="bg1">
                        <a:lumMod val="95000"/>
                      </a:schemeClr>
                    </a:solidFill>
                  </a:tcPr>
                </a:tc>
                <a:tc>
                  <a:txBody>
                    <a:bodyPr/>
                    <a:lstStyle/>
                    <a:p>
                      <a:pPr marL="0" algn="ctr" defTabSz="1088776" rtl="0" eaLnBrk="1" fontAlgn="t" latinLnBrk="0" hangingPunct="1"/>
                      <a:r>
                        <a:rPr lang="en-US" sz="1300" u="none" strike="noStrike" kern="1200" dirty="0">
                          <a:solidFill>
                            <a:schemeClr val="dk1"/>
                          </a:solidFill>
                          <a:effectLst/>
                          <a:latin typeface="+mn-lt"/>
                          <a:ea typeface="+mn-ea"/>
                          <a:cs typeface="+mn-cs"/>
                        </a:rPr>
                        <a:t>2</a:t>
                      </a:r>
                    </a:p>
                  </a:txBody>
                  <a:tcPr marL="0" marR="0" marT="0" marB="0" anchor="ctr">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lnR w="12700" cap="flat" cmpd="sng" algn="ctr">
                      <a:noFill/>
                      <a:prstDash val="solid"/>
                      <a:round/>
                      <a:headEnd type="none" w="med" len="med"/>
                      <a:tailEnd type="none" w="med" len="med"/>
                    </a:lnR>
                    <a:solidFill>
                      <a:schemeClr val="bg1">
                        <a:lumMod val="95000"/>
                      </a:schemeClr>
                    </a:solidFill>
                  </a:tcPr>
                </a:tc>
                <a:tc vMerge="1">
                  <a:txBody>
                    <a:bodyPr/>
                    <a:lstStyle/>
                    <a:p>
                      <a:pPr marL="0" algn="ctr" defTabSz="1088776" rtl="0" eaLnBrk="1" fontAlgn="b" latinLnBrk="0" hangingPunct="1"/>
                      <a:endParaRPr lang="en-US" sz="1300" u="none" strike="noStrike" kern="1200" dirty="0">
                        <a:solidFill>
                          <a:schemeClr val="dk1"/>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8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8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lnR w="12700" cmpd="sng">
                      <a:noFill/>
                    </a:lnR>
                    <a:solidFill>
                      <a:schemeClr val="bg1">
                        <a:lumMod val="95000"/>
                      </a:schemeClr>
                    </a:solidFill>
                  </a:tcPr>
                </a:tc>
                <a:extLst>
                  <a:ext uri="{0D108BD9-81ED-4DB2-BD59-A6C34878D82A}">
                    <a16:rowId xmlns:a16="http://schemas.microsoft.com/office/drawing/2014/main" val="1289659602"/>
                  </a:ext>
                </a:extLst>
              </a:tr>
              <a:tr h="253507">
                <a:tc>
                  <a:txBody>
                    <a:bodyPr/>
                    <a:lstStyle/>
                    <a:p>
                      <a:pPr marL="0" marR="0" lvl="0" indent="0" algn="l" defTabSz="1088776" rtl="0" eaLnBrk="1" fontAlgn="t" latinLnBrk="0" hangingPunct="1">
                        <a:lnSpc>
                          <a:spcPct val="100000"/>
                        </a:lnSpc>
                        <a:spcBef>
                          <a:spcPts val="0"/>
                        </a:spcBef>
                        <a:spcAft>
                          <a:spcPts val="0"/>
                        </a:spcAft>
                        <a:buClrTx/>
                        <a:buSzTx/>
                        <a:buFontTx/>
                        <a:buNone/>
                        <a:tabLst/>
                        <a:defRPr/>
                      </a:pPr>
                      <a:r>
                        <a:rPr lang="en-US" sz="1300" u="none" strike="noStrike" kern="1200" baseline="0" dirty="0">
                          <a:solidFill>
                            <a:schemeClr val="dk1"/>
                          </a:solidFill>
                          <a:effectLst/>
                          <a:latin typeface="+mn-lt"/>
                          <a:ea typeface="+mn-ea"/>
                          <a:cs typeface="+mn-cs"/>
                        </a:rPr>
                        <a:t>Conduct Fit-to-Standard for Asset Management </a:t>
                      </a:r>
                      <a:endParaRPr lang="en-US" sz="1300" b="0" i="0" u="none" strike="noStrike" dirty="0">
                        <a:solidFill>
                          <a:srgbClr val="000000"/>
                        </a:solidFill>
                        <a:effectLst/>
                        <a:latin typeface="Calibri" panose="020F0502020204030204" pitchFamily="34" charset="0"/>
                      </a:endParaRPr>
                    </a:p>
                  </a:txBody>
                  <a:tcPr marL="0" marR="0" marT="0" marB="0" anchor="ctr">
                    <a:solidFill>
                      <a:schemeClr val="bg1">
                        <a:lumMod val="95000"/>
                      </a:schemeClr>
                    </a:solidFill>
                  </a:tcPr>
                </a:tc>
                <a:tc>
                  <a:txBody>
                    <a:bodyPr/>
                    <a:lstStyle/>
                    <a:p>
                      <a:pPr marL="0" algn="ctr" defTabSz="1088776" rtl="0" eaLnBrk="1" fontAlgn="t" latinLnBrk="0" hangingPunct="1"/>
                      <a:r>
                        <a:rPr lang="en-US" sz="1300" u="none" strike="noStrike" kern="1200" dirty="0">
                          <a:solidFill>
                            <a:schemeClr val="dk1"/>
                          </a:solidFill>
                          <a:effectLst/>
                          <a:latin typeface="+mn-lt"/>
                          <a:ea typeface="+mn-ea"/>
                          <a:cs typeface="+mn-cs"/>
                        </a:rPr>
                        <a:t>1</a:t>
                      </a:r>
                    </a:p>
                  </a:txBody>
                  <a:tcPr marL="0" marR="0" marT="0" marB="0" anchor="ctr">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lnR w="12700" cap="flat" cmpd="sng" algn="ctr">
                      <a:noFill/>
                      <a:prstDash val="solid"/>
                      <a:round/>
                      <a:headEnd type="none" w="med" len="med"/>
                      <a:tailEnd type="none" w="med" len="med"/>
                    </a:lnR>
                    <a:solidFill>
                      <a:schemeClr val="bg1">
                        <a:lumMod val="95000"/>
                      </a:schemeClr>
                    </a:solidFill>
                  </a:tcPr>
                </a:tc>
                <a:tc vMerge="1">
                  <a:txBody>
                    <a:bodyPr/>
                    <a:lstStyle/>
                    <a:p>
                      <a:pPr marL="0" algn="ctr" defTabSz="1088776" rtl="0" eaLnBrk="1" fontAlgn="b" latinLnBrk="0" hangingPunct="1"/>
                      <a:endParaRPr lang="en-US" sz="1300" u="none" strike="noStrike" kern="1200" dirty="0">
                        <a:solidFill>
                          <a:schemeClr val="dk1"/>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8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lnR w="12700" cmpd="sng">
                      <a:noFill/>
                    </a:lnR>
                    <a:solidFill>
                      <a:schemeClr val="bg1">
                        <a:lumMod val="95000"/>
                      </a:schemeClr>
                    </a:solidFill>
                  </a:tcPr>
                </a:tc>
                <a:extLst>
                  <a:ext uri="{0D108BD9-81ED-4DB2-BD59-A6C34878D82A}">
                    <a16:rowId xmlns:a16="http://schemas.microsoft.com/office/drawing/2014/main" val="2698906786"/>
                  </a:ext>
                </a:extLst>
              </a:tr>
              <a:tr h="253507">
                <a:tc>
                  <a:txBody>
                    <a:bodyPr/>
                    <a:lstStyle/>
                    <a:p>
                      <a:pPr marL="0" marR="0" lvl="0" indent="0" algn="l" defTabSz="1088776" rtl="0" eaLnBrk="1" fontAlgn="t" latinLnBrk="0" hangingPunct="1">
                        <a:lnSpc>
                          <a:spcPct val="100000"/>
                        </a:lnSpc>
                        <a:spcBef>
                          <a:spcPts val="0"/>
                        </a:spcBef>
                        <a:spcAft>
                          <a:spcPts val="0"/>
                        </a:spcAft>
                        <a:buClrTx/>
                        <a:buSzTx/>
                        <a:buFontTx/>
                        <a:buNone/>
                        <a:tabLst/>
                        <a:defRPr/>
                      </a:pPr>
                      <a:r>
                        <a:rPr lang="en-US" sz="1300" u="none" strike="noStrike" dirty="0">
                          <a:effectLst/>
                        </a:rPr>
                        <a:t>Conduct Fit-to-Standard</a:t>
                      </a:r>
                      <a:r>
                        <a:rPr lang="en-US" sz="1300" u="none" strike="noStrike" baseline="0" dirty="0">
                          <a:effectLst/>
                        </a:rPr>
                        <a:t> for Finance </a:t>
                      </a:r>
                      <a:endParaRPr lang="en-US" sz="1300" b="0" i="0" u="none" strike="noStrike" dirty="0">
                        <a:solidFill>
                          <a:srgbClr val="000000"/>
                        </a:solidFill>
                        <a:effectLst/>
                        <a:latin typeface="Calibri" panose="020F0502020204030204" pitchFamily="34" charset="0"/>
                      </a:endParaRPr>
                    </a:p>
                  </a:txBody>
                  <a:tcPr marL="0" marR="0" marT="0" marB="0" anchor="ctr">
                    <a:solidFill>
                      <a:schemeClr val="bg1">
                        <a:lumMod val="95000"/>
                      </a:schemeClr>
                    </a:solidFill>
                  </a:tcPr>
                </a:tc>
                <a:tc>
                  <a:txBody>
                    <a:bodyPr/>
                    <a:lstStyle/>
                    <a:p>
                      <a:pPr algn="ctr" fontAlgn="t"/>
                      <a:r>
                        <a:rPr lang="en-US" sz="1300" u="none" strike="noStrike" kern="1200" dirty="0">
                          <a:solidFill>
                            <a:schemeClr val="dk1"/>
                          </a:solidFill>
                          <a:effectLst/>
                          <a:latin typeface="+mn-lt"/>
                          <a:ea typeface="+mn-ea"/>
                          <a:cs typeface="+mn-cs"/>
                        </a:rPr>
                        <a:t>3</a:t>
                      </a:r>
                    </a:p>
                  </a:txBody>
                  <a:tcPr marL="0" marR="0" marT="0" marB="0" anchor="ctr">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lnR w="12700" cap="flat" cmpd="sng" algn="ctr">
                      <a:noFill/>
                      <a:prstDash val="solid"/>
                      <a:round/>
                      <a:headEnd type="none" w="med" len="med"/>
                      <a:tailEnd type="none" w="med" len="med"/>
                    </a:lnR>
                    <a:solidFill>
                      <a:schemeClr val="bg1">
                        <a:lumMod val="95000"/>
                      </a:schemeClr>
                    </a:solidFill>
                  </a:tcPr>
                </a:tc>
                <a:tc vMerge="1">
                  <a:txBody>
                    <a:bodyPr/>
                    <a:lstStyle/>
                    <a:p>
                      <a:pPr marL="0" algn="ctr" defTabSz="1088776" rtl="0" eaLnBrk="1" fontAlgn="b" latinLnBrk="0" hangingPunct="1"/>
                      <a:endParaRPr lang="en-US" sz="1300" u="none" strike="noStrike" kern="1200" dirty="0">
                        <a:solidFill>
                          <a:schemeClr val="dk1"/>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8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8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lnR w="12700" cmpd="sng">
                      <a:noFill/>
                    </a:lnR>
                    <a:solidFill>
                      <a:schemeClr val="bg1">
                        <a:lumMod val="85000"/>
                      </a:schemeClr>
                    </a:solidFill>
                  </a:tcPr>
                </a:tc>
                <a:extLst>
                  <a:ext uri="{0D108BD9-81ED-4DB2-BD59-A6C34878D82A}">
                    <a16:rowId xmlns:a16="http://schemas.microsoft.com/office/drawing/2014/main" val="1810538489"/>
                  </a:ext>
                </a:extLst>
              </a:tr>
              <a:tr h="253507">
                <a:tc>
                  <a:txBody>
                    <a:bodyPr/>
                    <a:lstStyle/>
                    <a:p>
                      <a:pPr marL="0" marR="0" lvl="0" indent="0" algn="l" defTabSz="1088776" rtl="0" eaLnBrk="1" fontAlgn="t" latinLnBrk="0" hangingPunct="1">
                        <a:lnSpc>
                          <a:spcPct val="100000"/>
                        </a:lnSpc>
                        <a:spcBef>
                          <a:spcPts val="0"/>
                        </a:spcBef>
                        <a:spcAft>
                          <a:spcPts val="0"/>
                        </a:spcAft>
                        <a:buClrTx/>
                        <a:buSzTx/>
                        <a:buFontTx/>
                        <a:buNone/>
                        <a:tabLst/>
                        <a:defRPr/>
                      </a:pPr>
                      <a:r>
                        <a:rPr lang="en-US" sz="1300" u="none" strike="noStrike" kern="1200" baseline="0" dirty="0">
                          <a:solidFill>
                            <a:schemeClr val="dk1"/>
                          </a:solidFill>
                          <a:effectLst/>
                          <a:latin typeface="+mn-lt"/>
                          <a:ea typeface="+mn-ea"/>
                          <a:cs typeface="+mn-cs"/>
                        </a:rPr>
                        <a:t>Conduct Fit-to-Standard for Service</a:t>
                      </a:r>
                      <a:endParaRPr lang="en-US" sz="1300" b="0" i="0" u="none" strike="noStrike" dirty="0">
                        <a:solidFill>
                          <a:srgbClr val="000000"/>
                        </a:solidFill>
                        <a:effectLst/>
                        <a:latin typeface="Calibri" panose="020F0502020204030204" pitchFamily="34" charset="0"/>
                      </a:endParaRPr>
                    </a:p>
                  </a:txBody>
                  <a:tcPr marL="0" marR="0" marT="0" marB="0" anchor="ctr">
                    <a:solidFill>
                      <a:schemeClr val="bg1">
                        <a:lumMod val="95000"/>
                      </a:schemeClr>
                    </a:solidFill>
                  </a:tcPr>
                </a:tc>
                <a:tc>
                  <a:txBody>
                    <a:bodyPr/>
                    <a:lstStyle/>
                    <a:p>
                      <a:pPr marL="0" algn="ctr" defTabSz="1088776" rtl="0" eaLnBrk="1" fontAlgn="t" latinLnBrk="0" hangingPunct="1"/>
                      <a:r>
                        <a:rPr lang="en-US" sz="1300" u="none" strike="noStrike" kern="1200" dirty="0">
                          <a:solidFill>
                            <a:schemeClr val="dk1"/>
                          </a:solidFill>
                          <a:effectLst/>
                          <a:latin typeface="+mn-lt"/>
                          <a:ea typeface="+mn-ea"/>
                          <a:cs typeface="+mn-cs"/>
                        </a:rPr>
                        <a:t>1</a:t>
                      </a:r>
                    </a:p>
                  </a:txBody>
                  <a:tcPr marL="0" marR="0" marT="0" marB="0" anchor="ctr">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lnR w="12700" cap="flat" cmpd="sng" algn="ctr">
                      <a:noFill/>
                      <a:prstDash val="solid"/>
                      <a:round/>
                      <a:headEnd type="none" w="med" len="med"/>
                      <a:tailEnd type="none" w="med" len="med"/>
                    </a:lnR>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lnL w="12700" cap="flat" cmpd="sng" algn="ctr">
                      <a:noFill/>
                      <a:prstDash val="solid"/>
                      <a:round/>
                      <a:headEnd type="none" w="med" len="med"/>
                      <a:tailEnd type="none" w="med" len="med"/>
                    </a:lnL>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rgbClr val="F2F2F2"/>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rgbClr val="F2F2F2"/>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lnR w="12700" cmpd="sng">
                      <a:noFill/>
                    </a:lnR>
                    <a:solidFill>
                      <a:schemeClr val="bg1">
                        <a:lumMod val="85000"/>
                      </a:schemeClr>
                    </a:solidFill>
                  </a:tcPr>
                </a:tc>
                <a:extLst>
                  <a:ext uri="{0D108BD9-81ED-4DB2-BD59-A6C34878D82A}">
                    <a16:rowId xmlns:a16="http://schemas.microsoft.com/office/drawing/2014/main" val="1799547707"/>
                  </a:ext>
                </a:extLst>
              </a:tr>
            </a:tbl>
          </a:graphicData>
        </a:graphic>
      </p:graphicFrame>
      <p:cxnSp>
        <p:nvCxnSpPr>
          <p:cNvPr id="8" name="Straight Connector 7">
            <a:extLst>
              <a:ext uri="{FF2B5EF4-FFF2-40B4-BE49-F238E27FC236}">
                <a16:creationId xmlns:a16="http://schemas.microsoft.com/office/drawing/2014/main" id="{84D128DE-6A32-453B-B8CE-9DBCD4E74E3C}"/>
              </a:ext>
            </a:extLst>
          </p:cNvPr>
          <p:cNvCxnSpPr>
            <a:cxnSpLocks/>
          </p:cNvCxnSpPr>
          <p:nvPr/>
        </p:nvCxnSpPr>
        <p:spPr>
          <a:xfrm>
            <a:off x="493719" y="1223734"/>
            <a:ext cx="1100847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DDCCD59A-AAEE-4D11-B2CE-4F1F7AD46361}"/>
              </a:ext>
            </a:extLst>
          </p:cNvPr>
          <p:cNvSpPr txBox="1"/>
          <p:nvPr/>
        </p:nvSpPr>
        <p:spPr>
          <a:xfrm>
            <a:off x="1753362" y="5582766"/>
            <a:ext cx="9044593" cy="553998"/>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pPr>
            <a:r>
              <a:rPr lang="en-US" sz="1200" b="1" kern="0" dirty="0">
                <a:solidFill>
                  <a:schemeClr val="accent6"/>
                </a:solidFill>
                <a:ea typeface="Arial Unicode MS" pitchFamily="34" charset="-128"/>
                <a:cs typeface="Arial Unicode MS" pitchFamily="34" charset="-128"/>
              </a:rPr>
              <a:t>Please Note: </a:t>
            </a:r>
            <a:r>
              <a:rPr lang="en-US" sz="1200" kern="0" dirty="0">
                <a:ea typeface="Arial Unicode MS" pitchFamily="34" charset="-128"/>
                <a:cs typeface="Arial Unicode MS" pitchFamily="34" charset="-128"/>
              </a:rPr>
              <a:t>The </a:t>
            </a:r>
            <a:r>
              <a:rPr lang="en-US" sz="1200" b="1" kern="0" dirty="0">
                <a:ea typeface="Arial Unicode MS" pitchFamily="34" charset="-128"/>
                <a:cs typeface="Arial Unicode MS" pitchFamily="34" charset="-128"/>
              </a:rPr>
              <a:t>Fit-to-Standard Workshops</a:t>
            </a:r>
            <a:r>
              <a:rPr lang="en-US" sz="1200" kern="0" dirty="0">
                <a:ea typeface="Arial Unicode MS" pitchFamily="34" charset="-128"/>
                <a:cs typeface="Arial Unicode MS" pitchFamily="34" charset="-128"/>
              </a:rPr>
              <a:t>, shown above, can take place in parallel and they can take place in any sequence. As a best practice we suggest the </a:t>
            </a:r>
            <a:r>
              <a:rPr lang="en-US" sz="1200" b="1" kern="0" dirty="0">
                <a:ea typeface="Arial Unicode MS" pitchFamily="34" charset="-128"/>
                <a:cs typeface="Arial Unicode MS" pitchFamily="34" charset="-128"/>
              </a:rPr>
              <a:t>Conduct Fit-to-Standard</a:t>
            </a:r>
            <a:r>
              <a:rPr lang="en-US" sz="1200" kern="0" dirty="0">
                <a:ea typeface="Arial Unicode MS" pitchFamily="34" charset="-128"/>
                <a:cs typeface="Arial Unicode MS" pitchFamily="34" charset="-128"/>
              </a:rPr>
              <a:t> for </a:t>
            </a:r>
            <a:r>
              <a:rPr lang="en-US" sz="1200" b="1" kern="0" dirty="0">
                <a:ea typeface="Arial Unicode MS" pitchFamily="34" charset="-128"/>
                <a:cs typeface="Arial Unicode MS" pitchFamily="34" charset="-128"/>
              </a:rPr>
              <a:t>Chart of Accounts </a:t>
            </a:r>
            <a:r>
              <a:rPr lang="en-US" sz="1200" kern="0" dirty="0">
                <a:ea typeface="Arial Unicode MS" pitchFamily="34" charset="-128"/>
                <a:cs typeface="Arial Unicode MS" pitchFamily="34" charset="-128"/>
              </a:rPr>
              <a:t>and </a:t>
            </a:r>
            <a:r>
              <a:rPr lang="en-US" sz="1200" b="1" kern="0" dirty="0">
                <a:ea typeface="Arial Unicode MS" pitchFamily="34" charset="-128"/>
                <a:cs typeface="Arial Unicode MS" pitchFamily="34" charset="-128"/>
              </a:rPr>
              <a:t>Organization Structure </a:t>
            </a:r>
            <a:r>
              <a:rPr lang="en-US" sz="1200" kern="0" dirty="0">
                <a:ea typeface="Arial Unicode MS" pitchFamily="34" charset="-128"/>
                <a:cs typeface="Arial Unicode MS" pitchFamily="34" charset="-128"/>
              </a:rPr>
              <a:t>take place first and second and the </a:t>
            </a:r>
            <a:r>
              <a:rPr lang="en-US" sz="1200" b="1" kern="0" dirty="0">
                <a:ea typeface="Arial Unicode MS" pitchFamily="34" charset="-128"/>
                <a:cs typeface="Arial Unicode MS" pitchFamily="34" charset="-128"/>
              </a:rPr>
              <a:t>Conduct Fit-to-Standard Workshop </a:t>
            </a:r>
            <a:r>
              <a:rPr lang="en-US" sz="1200" kern="0" dirty="0">
                <a:ea typeface="Arial Unicode MS" pitchFamily="34" charset="-128"/>
                <a:cs typeface="Arial Unicode MS" pitchFamily="34" charset="-128"/>
              </a:rPr>
              <a:t>for </a:t>
            </a:r>
            <a:r>
              <a:rPr lang="en-US" sz="1200" b="1" kern="0" dirty="0">
                <a:ea typeface="Arial Unicode MS" pitchFamily="34" charset="-128"/>
                <a:cs typeface="Arial Unicode MS" pitchFamily="34" charset="-128"/>
              </a:rPr>
              <a:t>Finance</a:t>
            </a:r>
            <a:r>
              <a:rPr lang="en-US" sz="1200" kern="0" dirty="0">
                <a:ea typeface="Arial Unicode MS" pitchFamily="34" charset="-128"/>
                <a:cs typeface="Arial Unicode MS" pitchFamily="34" charset="-128"/>
              </a:rPr>
              <a:t> take place last. </a:t>
            </a:r>
          </a:p>
        </p:txBody>
      </p:sp>
    </p:spTree>
    <p:extLst>
      <p:ext uri="{BB962C8B-B14F-4D97-AF65-F5344CB8AC3E}">
        <p14:creationId xmlns:p14="http://schemas.microsoft.com/office/powerpoint/2010/main" val="2896609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4001" y="504000"/>
            <a:ext cx="11186476" cy="369332"/>
          </a:xfrm>
        </p:spPr>
        <p:txBody>
          <a:bodyPr/>
          <a:lstStyle/>
          <a:p>
            <a:r>
              <a:rPr lang="en-US" dirty="0"/>
              <a:t>Individual Workshop Schedule and Planning and Scope (Example)</a:t>
            </a:r>
            <a:endParaRPr lang="en-US" sz="1800" b="0" dirty="0">
              <a:solidFill>
                <a:schemeClr val="accent1"/>
              </a:solidFill>
            </a:endParaRPr>
          </a:p>
        </p:txBody>
      </p:sp>
      <p:cxnSp>
        <p:nvCxnSpPr>
          <p:cNvPr id="8" name="Straight Connector 7">
            <a:extLst>
              <a:ext uri="{FF2B5EF4-FFF2-40B4-BE49-F238E27FC236}">
                <a16:creationId xmlns:a16="http://schemas.microsoft.com/office/drawing/2014/main" id="{84D128DE-6A32-453B-B8CE-9DBCD4E74E3C}"/>
              </a:ext>
            </a:extLst>
          </p:cNvPr>
          <p:cNvCxnSpPr>
            <a:cxnSpLocks/>
          </p:cNvCxnSpPr>
          <p:nvPr/>
        </p:nvCxnSpPr>
        <p:spPr>
          <a:xfrm>
            <a:off x="493719" y="1223734"/>
            <a:ext cx="1100847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aphicFrame>
        <p:nvGraphicFramePr>
          <p:cNvPr id="10" name="Table 9">
            <a:extLst>
              <a:ext uri="{FF2B5EF4-FFF2-40B4-BE49-F238E27FC236}">
                <a16:creationId xmlns:a16="http://schemas.microsoft.com/office/drawing/2014/main" id="{CEF926E3-3BD1-4839-AB08-E0E093D4E88D}"/>
              </a:ext>
            </a:extLst>
          </p:cNvPr>
          <p:cNvGraphicFramePr>
            <a:graphicFrameLocks noGrp="1"/>
          </p:cNvGraphicFramePr>
          <p:nvPr>
            <p:extLst>
              <p:ext uri="{D42A27DB-BD31-4B8C-83A1-F6EECF244321}">
                <p14:modId xmlns:p14="http://schemas.microsoft.com/office/powerpoint/2010/main" val="3468503974"/>
              </p:ext>
            </p:extLst>
          </p:nvPr>
        </p:nvGraphicFramePr>
        <p:xfrm>
          <a:off x="3569241" y="2584885"/>
          <a:ext cx="7684216" cy="4041475"/>
        </p:xfrm>
        <a:graphic>
          <a:graphicData uri="http://schemas.openxmlformats.org/drawingml/2006/table">
            <a:tbl>
              <a:tblPr firstRow="1" firstCol="1" bandRow="1">
                <a:tableStyleId>{F5AB1C69-6EDB-4FF4-983F-18BD219EF322}</a:tableStyleId>
              </a:tblPr>
              <a:tblGrid>
                <a:gridCol w="981308">
                  <a:extLst>
                    <a:ext uri="{9D8B030D-6E8A-4147-A177-3AD203B41FA5}">
                      <a16:colId xmlns:a16="http://schemas.microsoft.com/office/drawing/2014/main" val="20000"/>
                    </a:ext>
                  </a:extLst>
                </a:gridCol>
                <a:gridCol w="2662940">
                  <a:extLst>
                    <a:ext uri="{9D8B030D-6E8A-4147-A177-3AD203B41FA5}">
                      <a16:colId xmlns:a16="http://schemas.microsoft.com/office/drawing/2014/main" val="20001"/>
                    </a:ext>
                  </a:extLst>
                </a:gridCol>
                <a:gridCol w="1643508">
                  <a:extLst>
                    <a:ext uri="{9D8B030D-6E8A-4147-A177-3AD203B41FA5}">
                      <a16:colId xmlns:a16="http://schemas.microsoft.com/office/drawing/2014/main" val="444280979"/>
                    </a:ext>
                  </a:extLst>
                </a:gridCol>
                <a:gridCol w="1198230">
                  <a:extLst>
                    <a:ext uri="{9D8B030D-6E8A-4147-A177-3AD203B41FA5}">
                      <a16:colId xmlns:a16="http://schemas.microsoft.com/office/drawing/2014/main" val="3885435369"/>
                    </a:ext>
                  </a:extLst>
                </a:gridCol>
                <a:gridCol w="1198230">
                  <a:extLst>
                    <a:ext uri="{9D8B030D-6E8A-4147-A177-3AD203B41FA5}">
                      <a16:colId xmlns:a16="http://schemas.microsoft.com/office/drawing/2014/main" val="2388831914"/>
                    </a:ext>
                  </a:extLst>
                </a:gridCol>
              </a:tblGrid>
              <a:tr h="481855">
                <a:tc>
                  <a:txBody>
                    <a:bodyPr/>
                    <a:lstStyle/>
                    <a:p>
                      <a:pPr algn="l" fontAlgn="b"/>
                      <a:r>
                        <a:rPr lang="en-US" sz="1000" u="none" strike="noStrike" dirty="0">
                          <a:effectLst/>
                        </a:rPr>
                        <a:t>Workshop</a:t>
                      </a:r>
                      <a:r>
                        <a:rPr lang="en-US" sz="1000" u="none" strike="noStrike" baseline="0" dirty="0">
                          <a:effectLst/>
                        </a:rPr>
                        <a:t> Focus</a:t>
                      </a:r>
                      <a:endParaRPr lang="en-ZA" sz="1000" b="0" i="0" u="none" strike="noStrike" dirty="0">
                        <a:solidFill>
                          <a:srgbClr val="000000"/>
                        </a:solidFill>
                        <a:effectLst/>
                        <a:latin typeface="Calibri" panose="020F0502020204030204" pitchFamily="34" charset="0"/>
                      </a:endParaRPr>
                    </a:p>
                  </a:txBody>
                  <a:tcPr marL="45717" marR="45717" marT="17988" marB="17988"/>
                </a:tc>
                <a:tc>
                  <a:txBody>
                    <a:bodyPr/>
                    <a:lstStyle/>
                    <a:p>
                      <a:pPr algn="l" fontAlgn="b"/>
                      <a:r>
                        <a:rPr lang="en-US" sz="1000" u="none" strike="noStrike" dirty="0">
                          <a:effectLst/>
                        </a:rPr>
                        <a:t>Workshop Scope</a:t>
                      </a:r>
                      <a:endParaRPr lang="en-ZA" sz="1000" b="0" i="0" u="none" strike="noStrike" dirty="0">
                        <a:solidFill>
                          <a:srgbClr val="000000"/>
                        </a:solidFill>
                        <a:effectLst/>
                        <a:latin typeface="Calibri" panose="020F0502020204030204" pitchFamily="34" charset="0"/>
                      </a:endParaRPr>
                    </a:p>
                  </a:txBody>
                  <a:tcPr marL="45717" marR="45717" marT="17988" marB="17988"/>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lang="en-ZA" sz="1000" u="none" strike="noStrike" dirty="0">
                          <a:effectLst/>
                        </a:rPr>
                        <a:t>Scope items to be covered</a:t>
                      </a:r>
                      <a:endParaRPr lang="en-ZA" sz="1000" b="0" i="0" u="none" strike="noStrike" dirty="0">
                        <a:solidFill>
                          <a:srgbClr val="000000"/>
                        </a:solidFill>
                        <a:effectLst/>
                        <a:latin typeface="Calibri" panose="020F0502020204030204" pitchFamily="34" charset="0"/>
                      </a:endParaRPr>
                    </a:p>
                    <a:p>
                      <a:pPr algn="l" fontAlgn="b"/>
                      <a:endParaRPr lang="en-ZA" sz="1000" b="0" i="0" u="none" strike="noStrike" dirty="0">
                        <a:solidFill>
                          <a:srgbClr val="000000"/>
                        </a:solidFill>
                        <a:effectLst/>
                        <a:latin typeface="Calibri" panose="020F0502020204030204" pitchFamily="34" charset="0"/>
                      </a:endParaRPr>
                    </a:p>
                  </a:txBody>
                  <a:tcPr marL="45717" marR="45717" marT="17988" marB="17988"/>
                </a:tc>
                <a:tc>
                  <a:txBody>
                    <a:bodyPr/>
                    <a:lstStyle/>
                    <a:p>
                      <a:pPr algn="l" fontAlgn="b"/>
                      <a:r>
                        <a:rPr lang="en-ZA" sz="1000" b="1" i="0" u="none" strike="noStrike" dirty="0">
                          <a:solidFill>
                            <a:schemeClr val="bg1"/>
                          </a:solidFill>
                          <a:effectLst/>
                          <a:latin typeface="Calibri" panose="020F0502020204030204" pitchFamily="34" charset="0"/>
                        </a:rPr>
                        <a:t>In</a:t>
                      </a:r>
                      <a:r>
                        <a:rPr lang="en-ZA" sz="1000" b="1" i="0" u="none" strike="noStrike" baseline="0" dirty="0">
                          <a:solidFill>
                            <a:schemeClr val="bg1"/>
                          </a:solidFill>
                          <a:effectLst/>
                          <a:latin typeface="Calibri" panose="020F0502020204030204" pitchFamily="34" charset="0"/>
                        </a:rPr>
                        <a:t> Scope (</a:t>
                      </a:r>
                      <a:r>
                        <a:rPr lang="en-GB" sz="1000" b="1" kern="1200" dirty="0">
                          <a:solidFill>
                            <a:srgbClr val="92D050"/>
                          </a:solidFill>
                          <a:latin typeface="+mn-lt"/>
                          <a:ea typeface="+mn-ea"/>
                          <a:cs typeface="+mn-cs"/>
                        </a:rPr>
                        <a:t>I</a:t>
                      </a:r>
                      <a:r>
                        <a:rPr lang="en-ZA" sz="1000" b="1" i="0" u="none" strike="noStrike" baseline="0" dirty="0">
                          <a:solidFill>
                            <a:schemeClr val="bg1"/>
                          </a:solidFill>
                          <a:effectLst/>
                          <a:latin typeface="Calibri" panose="020F0502020204030204" pitchFamily="34" charset="0"/>
                        </a:rPr>
                        <a:t>)/</a:t>
                      </a:r>
                    </a:p>
                    <a:p>
                      <a:pPr algn="l" fontAlgn="b"/>
                      <a:r>
                        <a:rPr lang="en-ZA" sz="1000" b="1" i="0" u="none" strike="noStrike" baseline="0" dirty="0">
                          <a:solidFill>
                            <a:schemeClr val="bg1"/>
                          </a:solidFill>
                          <a:effectLst/>
                          <a:latin typeface="Calibri" panose="020F0502020204030204" pitchFamily="34" charset="0"/>
                        </a:rPr>
                        <a:t>Out of Scope (</a:t>
                      </a:r>
                      <a:r>
                        <a:rPr lang="en-GB" sz="1000" b="1" kern="1200" dirty="0">
                          <a:solidFill>
                            <a:srgbClr val="FF0000"/>
                          </a:solidFill>
                          <a:latin typeface="+mn-lt"/>
                          <a:ea typeface="+mn-ea"/>
                          <a:cs typeface="+mn-cs"/>
                        </a:rPr>
                        <a:t>O</a:t>
                      </a:r>
                      <a:r>
                        <a:rPr lang="en-ZA" sz="1000" b="1" i="0" u="none" strike="noStrike" baseline="0" dirty="0">
                          <a:solidFill>
                            <a:schemeClr val="bg1"/>
                          </a:solidFill>
                          <a:effectLst/>
                          <a:latin typeface="Calibri" panose="020F0502020204030204" pitchFamily="34" charset="0"/>
                        </a:rPr>
                        <a:t>)</a:t>
                      </a:r>
                      <a:endParaRPr lang="en-ZA" sz="1000" b="1" i="0" u="none" strike="noStrike" dirty="0">
                        <a:solidFill>
                          <a:schemeClr val="bg1"/>
                        </a:solidFill>
                        <a:effectLst/>
                        <a:latin typeface="Calibri" panose="020F0502020204030204" pitchFamily="34" charset="0"/>
                      </a:endParaRPr>
                    </a:p>
                  </a:txBody>
                  <a:tcPr marL="45717" marR="45717" marT="17988" marB="17988"/>
                </a:tc>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lang="en-ZA" sz="1000" b="1" u="none" strike="noStrike" kern="1200" dirty="0">
                          <a:solidFill>
                            <a:schemeClr val="lt1"/>
                          </a:solidFill>
                          <a:effectLst/>
                          <a:latin typeface="+mn-lt"/>
                          <a:ea typeface="+mn-ea"/>
                          <a:cs typeface="+mn-cs"/>
                        </a:rPr>
                        <a:t>Participants</a:t>
                      </a:r>
                    </a:p>
                    <a:p>
                      <a:pPr marL="0" marR="0" lvl="0" indent="0" algn="l" defTabSz="1088776" rtl="0" eaLnBrk="1" fontAlgn="b" latinLnBrk="0" hangingPunct="1">
                        <a:lnSpc>
                          <a:spcPct val="100000"/>
                        </a:lnSpc>
                        <a:spcBef>
                          <a:spcPts val="0"/>
                        </a:spcBef>
                        <a:spcAft>
                          <a:spcPts val="0"/>
                        </a:spcAft>
                        <a:buClrTx/>
                        <a:buSzTx/>
                        <a:buFontTx/>
                        <a:buNone/>
                        <a:tabLst/>
                        <a:defRPr/>
                      </a:pPr>
                      <a:r>
                        <a:rPr lang="en-ZA" sz="1000" b="1" u="none" strike="noStrike" kern="1200" dirty="0">
                          <a:solidFill>
                            <a:schemeClr val="lt1"/>
                          </a:solidFill>
                          <a:effectLst/>
                          <a:latin typeface="+mn-lt"/>
                          <a:ea typeface="+mn-ea"/>
                          <a:cs typeface="+mn-cs"/>
                        </a:rPr>
                        <a:t>(Key</a:t>
                      </a:r>
                      <a:r>
                        <a:rPr lang="en-ZA" sz="1000" b="1" u="none" strike="noStrike" kern="1200" baseline="0" dirty="0">
                          <a:solidFill>
                            <a:schemeClr val="lt1"/>
                          </a:solidFill>
                          <a:effectLst/>
                          <a:latin typeface="+mn-lt"/>
                          <a:ea typeface="+mn-ea"/>
                          <a:cs typeface="+mn-cs"/>
                        </a:rPr>
                        <a:t> Users)</a:t>
                      </a:r>
                      <a:endParaRPr lang="en-ZA" sz="1000" b="1" u="none" strike="noStrike" kern="1200" dirty="0">
                        <a:solidFill>
                          <a:schemeClr val="lt1"/>
                        </a:solidFill>
                        <a:effectLst/>
                        <a:latin typeface="+mn-lt"/>
                        <a:ea typeface="+mn-ea"/>
                        <a:cs typeface="+mn-cs"/>
                      </a:endParaRPr>
                    </a:p>
                  </a:txBody>
                  <a:tcPr marL="45717" marR="45717" marT="17988" marB="17988"/>
                </a:tc>
                <a:extLst>
                  <a:ext uri="{0D108BD9-81ED-4DB2-BD59-A6C34878D82A}">
                    <a16:rowId xmlns:a16="http://schemas.microsoft.com/office/drawing/2014/main" val="10000"/>
                  </a:ext>
                </a:extLst>
              </a:tr>
              <a:tr h="221359">
                <a:tc rowSpan="2">
                  <a:txBody>
                    <a:bodyPr/>
                    <a:lstStyle/>
                    <a:p>
                      <a:pPr marL="0" marR="0" lvl="0" indent="0" algn="l" defTabSz="816364" rtl="0" eaLnBrk="1" fontAlgn="b" latinLnBrk="0" hangingPunct="1">
                        <a:lnSpc>
                          <a:spcPct val="100000"/>
                        </a:lnSpc>
                        <a:spcBef>
                          <a:spcPts val="0"/>
                        </a:spcBef>
                        <a:spcAft>
                          <a:spcPts val="0"/>
                        </a:spcAft>
                        <a:buClrTx/>
                        <a:buSzTx/>
                        <a:buFontTx/>
                        <a:buNone/>
                        <a:tabLst/>
                        <a:defRPr/>
                      </a:pPr>
                      <a:r>
                        <a:rPr lang="en-GB" sz="1000" b="1" i="0" u="none" strike="noStrike" kern="1200" dirty="0">
                          <a:solidFill>
                            <a:schemeClr val="bg1"/>
                          </a:solidFill>
                          <a:effectLst/>
                          <a:latin typeface="Calibri" panose="020F0502020204030204" pitchFamily="34" charset="0"/>
                          <a:ea typeface="+mn-ea"/>
                          <a:cs typeface="+mn-cs"/>
                        </a:rPr>
                        <a:t>Contract to Cash </a:t>
                      </a:r>
                    </a:p>
                  </a:txBody>
                  <a:tcPr marL="45717" marR="45717" marT="17988" marB="17988"/>
                </a:tc>
                <a:tc>
                  <a:txBody>
                    <a:bodyPr/>
                    <a:lstStyle/>
                    <a:p>
                      <a:pPr marL="0" marR="0" lvl="0" indent="0" algn="l" defTabSz="1088558" rtl="0" eaLnBrk="1" fontAlgn="b" latinLnBrk="0" hangingPunct="1">
                        <a:lnSpc>
                          <a:spcPct val="100000"/>
                        </a:lnSpc>
                        <a:spcBef>
                          <a:spcPts val="0"/>
                        </a:spcBef>
                        <a:spcAft>
                          <a:spcPts val="0"/>
                        </a:spcAft>
                        <a:buClrTx/>
                        <a:buSzTx/>
                        <a:buFontTx/>
                        <a:buNone/>
                        <a:tabLst/>
                        <a:defRPr/>
                      </a:pPr>
                      <a:r>
                        <a:rPr lang="en-GB" sz="1000" b="1" i="0" u="none" strike="noStrike" kern="1200" dirty="0">
                          <a:solidFill>
                            <a:schemeClr val="dk1"/>
                          </a:solidFill>
                          <a:effectLst/>
                          <a:latin typeface="+mn-lt"/>
                          <a:ea typeface="+mn-ea"/>
                          <a:cs typeface="+mn-cs"/>
                        </a:rPr>
                        <a:t> Contract to Cash </a:t>
                      </a:r>
                    </a:p>
                  </a:txBody>
                  <a:tcPr marL="45717" marR="45717" marT="17988" marB="17988" anchor="b"/>
                </a:tc>
                <a:tc>
                  <a:txBody>
                    <a:bodyPr/>
                    <a:lstStyle/>
                    <a:p>
                      <a:pPr algn="l" fontAlgn="b"/>
                      <a:endParaRPr lang="en-ZA" sz="1000" b="0" i="0" u="none" strike="noStrike" dirty="0">
                        <a:solidFill>
                          <a:srgbClr val="000000"/>
                        </a:solidFill>
                        <a:effectLst/>
                        <a:latin typeface="Calibri" panose="020F0502020204030204" pitchFamily="34" charset="0"/>
                      </a:endParaRPr>
                    </a:p>
                  </a:txBody>
                  <a:tcPr marL="45717" marR="45717" marT="17988" marB="17988" anchor="b"/>
                </a:tc>
                <a:tc>
                  <a:txBody>
                    <a:bodyPr/>
                    <a:lstStyle/>
                    <a:p>
                      <a:pPr algn="l" fontAlgn="b"/>
                      <a:endParaRPr lang="en-ZA" sz="1000" b="0" i="0" u="none" strike="noStrike" dirty="0">
                        <a:solidFill>
                          <a:srgbClr val="000000"/>
                        </a:solidFill>
                        <a:effectLst/>
                        <a:latin typeface="Calibri" panose="020F0502020204030204" pitchFamily="34" charset="0"/>
                      </a:endParaRPr>
                    </a:p>
                  </a:txBody>
                  <a:tcPr marL="45717" marR="45717" marT="17988" marB="17988" anchor="b"/>
                </a:tc>
                <a:tc>
                  <a:txBody>
                    <a:bodyPr/>
                    <a:lstStyle/>
                    <a:p>
                      <a:pPr algn="l" fontAlgn="b"/>
                      <a:endParaRPr lang="en-ZA" sz="1000" b="0" i="0" u="none" strike="noStrike" dirty="0">
                        <a:solidFill>
                          <a:srgbClr val="000000"/>
                        </a:solidFill>
                        <a:effectLst/>
                        <a:latin typeface="Calibri" panose="020F0502020204030204" pitchFamily="34" charset="0"/>
                      </a:endParaRPr>
                    </a:p>
                  </a:txBody>
                  <a:tcPr marL="45717" marR="45717" marT="17988" marB="17988" anchor="b"/>
                </a:tc>
                <a:extLst>
                  <a:ext uri="{0D108BD9-81ED-4DB2-BD59-A6C34878D82A}">
                    <a16:rowId xmlns:a16="http://schemas.microsoft.com/office/drawing/2014/main" val="10001"/>
                  </a:ext>
                </a:extLst>
              </a:tr>
              <a:tr h="1075668">
                <a:tc vMerge="1">
                  <a:txBody>
                    <a:bodyPr/>
                    <a:lstStyle/>
                    <a:p>
                      <a:pPr algn="ctr" fontAlgn="b"/>
                      <a:endParaRPr lang="en-ZA" sz="1000" b="0" i="0" u="none" strike="noStrike" dirty="0">
                        <a:solidFill>
                          <a:srgbClr val="000000"/>
                        </a:solidFill>
                        <a:effectLst/>
                        <a:latin typeface="Calibri" panose="020F0502020204030204" pitchFamily="34" charset="0"/>
                      </a:endParaRPr>
                    </a:p>
                  </a:txBody>
                  <a:tcPr marL="45717" marR="45717" marT="17988" marB="17988" anchor="b"/>
                </a:tc>
                <a:tc>
                  <a: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latin typeface="+mn-lt"/>
                          <a:ea typeface="+mn-ea"/>
                          <a:cs typeface="+mn-cs"/>
                        </a:rPr>
                        <a:t> Contract to Cash </a:t>
                      </a:r>
                    </a:p>
                    <a:p>
                      <a:pPr marL="0" marR="0" lvl="0" indent="0" algn="ctr" defTabSz="1088776" rtl="0" eaLnBrk="1" fontAlgn="auto" latinLnBrk="0" hangingPunct="1">
                        <a:lnSpc>
                          <a:spcPct val="100000"/>
                        </a:lnSpc>
                        <a:spcBef>
                          <a:spcPts val="0"/>
                        </a:spcBef>
                        <a:spcAft>
                          <a:spcPts val="0"/>
                        </a:spcAft>
                        <a:buClrTx/>
                        <a:buSzTx/>
                        <a:buFontTx/>
                        <a:buNone/>
                        <a:tabLst/>
                        <a:defRPr/>
                      </a:pPr>
                      <a:endParaRPr lang="en-GB" sz="1000" kern="1200" dirty="0">
                        <a:solidFill>
                          <a:schemeClr val="dk1"/>
                        </a:solidFill>
                        <a:latin typeface="+mn-lt"/>
                        <a:ea typeface="+mn-ea"/>
                        <a:cs typeface="+mn-cs"/>
                      </a:endParaRPr>
                    </a:p>
                    <a:p>
                      <a:pPr marL="0" marR="0" lvl="0" indent="0" algn="ctr" defTabSz="1088776" rtl="0" eaLnBrk="1" fontAlgn="auto" latinLnBrk="0" hangingPunct="1">
                        <a:lnSpc>
                          <a:spcPct val="100000"/>
                        </a:lnSpc>
                        <a:spcBef>
                          <a:spcPts val="0"/>
                        </a:spcBef>
                        <a:spcAft>
                          <a:spcPts val="0"/>
                        </a:spcAft>
                        <a:buClrTx/>
                        <a:buSzTx/>
                        <a:buFontTx/>
                        <a:buNone/>
                        <a:tabLst/>
                        <a:defRPr/>
                      </a:pPr>
                      <a:endParaRPr lang="en-GB" sz="1000" kern="1200" dirty="0">
                        <a:solidFill>
                          <a:schemeClr val="dk1"/>
                        </a:solidFill>
                        <a:latin typeface="+mn-lt"/>
                        <a:ea typeface="+mn-ea"/>
                        <a:cs typeface="+mn-cs"/>
                      </a:endParaRPr>
                    </a:p>
                    <a:p>
                      <a:pPr marL="0" marR="0" lvl="0" indent="0" algn="ctr" defTabSz="1088776" rtl="0" eaLnBrk="1" fontAlgn="auto" latinLnBrk="0" hangingPunct="1">
                        <a:lnSpc>
                          <a:spcPct val="100000"/>
                        </a:lnSpc>
                        <a:spcBef>
                          <a:spcPts val="0"/>
                        </a:spcBef>
                        <a:spcAft>
                          <a:spcPts val="0"/>
                        </a:spcAft>
                        <a:buClrTx/>
                        <a:buSzTx/>
                        <a:buFontTx/>
                        <a:buNone/>
                        <a:tabLst/>
                        <a:defRPr/>
                      </a:pPr>
                      <a:endParaRPr lang="en-GB" sz="1000" dirty="0">
                        <a:solidFill>
                          <a:schemeClr val="tx1"/>
                        </a:solidFill>
                      </a:endParaRPr>
                    </a:p>
                  </a:txBody>
                  <a:tcPr marL="45717" marR="45717" marT="17988" marB="17988" anchor="b"/>
                </a:tc>
                <a:tc>
                  <a:txBody>
                    <a:bodyPr/>
                    <a:lstStyle/>
                    <a:p>
                      <a:pPr marL="0" algn="ctr" defTabSz="1088558" rtl="0" eaLnBrk="1" latinLnBrk="0" hangingPunct="1"/>
                      <a:r>
                        <a:rPr lang="en-GB" sz="900" kern="1200" dirty="0">
                          <a:solidFill>
                            <a:schemeClr val="dk1"/>
                          </a:solidFill>
                          <a:latin typeface="+mn-lt"/>
                          <a:ea typeface="+mn-ea"/>
                          <a:cs typeface="+mn-cs"/>
                        </a:rPr>
                        <a:t>J11</a:t>
                      </a:r>
                    </a:p>
                    <a:p>
                      <a:pPr marL="0" algn="ctr" defTabSz="1088558" rtl="0" eaLnBrk="1" latinLnBrk="0" hangingPunct="1"/>
                      <a:r>
                        <a:rPr lang="en-GB" sz="900" kern="1200" dirty="0">
                          <a:solidFill>
                            <a:schemeClr val="dk1"/>
                          </a:solidFill>
                          <a:latin typeface="+mn-lt"/>
                          <a:ea typeface="+mn-ea"/>
                          <a:cs typeface="+mn-cs"/>
                        </a:rPr>
                        <a:t>1IL</a:t>
                      </a:r>
                    </a:p>
                    <a:p>
                      <a:pPr marL="0" algn="ctr" defTabSz="1088558" rtl="0" eaLnBrk="1" latinLnBrk="0" hangingPunct="1"/>
                      <a:r>
                        <a:rPr lang="en-GB" sz="900" kern="1200" dirty="0">
                          <a:solidFill>
                            <a:schemeClr val="dk1"/>
                          </a:solidFill>
                          <a:latin typeface="+mn-lt"/>
                          <a:ea typeface="+mn-ea"/>
                          <a:cs typeface="+mn-cs"/>
                        </a:rPr>
                        <a:t>16T</a:t>
                      </a:r>
                    </a:p>
                    <a:p>
                      <a:pPr marL="0" algn="ctr" defTabSz="1088558" rtl="0" eaLnBrk="1" latinLnBrk="0" hangingPunct="1"/>
                      <a:r>
                        <a:rPr lang="en-GB" sz="900" kern="1200" dirty="0">
                          <a:solidFill>
                            <a:schemeClr val="dk1"/>
                          </a:solidFill>
                          <a:latin typeface="+mn-lt"/>
                          <a:ea typeface="+mn-ea"/>
                          <a:cs typeface="+mn-cs"/>
                        </a:rPr>
                        <a:t>J14</a:t>
                      </a:r>
                    </a:p>
                    <a:p>
                      <a:pPr marL="0" algn="ctr" defTabSz="1088558" rtl="0" eaLnBrk="1" latinLnBrk="0" hangingPunct="1"/>
                      <a:r>
                        <a:rPr lang="en-GB" sz="900" kern="1200" dirty="0">
                          <a:solidFill>
                            <a:schemeClr val="dk1"/>
                          </a:solidFill>
                          <a:latin typeface="+mn-lt"/>
                          <a:ea typeface="+mn-ea"/>
                          <a:cs typeface="+mn-cs"/>
                        </a:rPr>
                        <a:t>1P0</a:t>
                      </a:r>
                    </a:p>
                    <a:p>
                      <a:pPr marL="0" algn="ctr" defTabSz="1088558" rtl="0" eaLnBrk="1" latinLnBrk="0" hangingPunct="1"/>
                      <a:endParaRPr lang="en-GB" sz="900" kern="1200" dirty="0">
                        <a:solidFill>
                          <a:schemeClr val="dk1"/>
                        </a:solidFill>
                        <a:latin typeface="+mn-lt"/>
                        <a:ea typeface="+mn-ea"/>
                        <a:cs typeface="+mn-cs"/>
                      </a:endParaRPr>
                    </a:p>
                  </a:txBody>
                  <a:tcPr marL="45717" marR="45717" marT="17988" marB="17988" anchor="b"/>
                </a:tc>
                <a:tc>
                  <a:txBody>
                    <a:bodyPr/>
                    <a:lstStyle/>
                    <a:p>
                      <a:pPr marL="0" marR="0" lvl="0" indent="0" algn="ctr" defTabSz="1088558" rtl="0" eaLnBrk="1" fontAlgn="auto" latinLnBrk="0" hangingPunct="1">
                        <a:lnSpc>
                          <a:spcPct val="100000"/>
                        </a:lnSpc>
                        <a:spcBef>
                          <a:spcPts val="0"/>
                        </a:spcBef>
                        <a:spcAft>
                          <a:spcPts val="0"/>
                        </a:spcAft>
                        <a:buClrTx/>
                        <a:buSzTx/>
                        <a:buFontTx/>
                        <a:buNone/>
                        <a:tabLst/>
                        <a:defRPr/>
                      </a:pPr>
                      <a:r>
                        <a:rPr lang="en-GB" sz="900" b="1" kern="1200" dirty="0">
                          <a:solidFill>
                            <a:srgbClr val="92D050"/>
                          </a:solidFill>
                          <a:latin typeface="+mn-lt"/>
                          <a:ea typeface="+mn-ea"/>
                          <a:cs typeface="+mn-cs"/>
                        </a:rPr>
                        <a:t>I</a:t>
                      </a:r>
                    </a:p>
                    <a:p>
                      <a:pPr marL="0" marR="0" lvl="0" indent="0" algn="ctr" defTabSz="1088558" rtl="0" eaLnBrk="1" fontAlgn="auto" latinLnBrk="0" hangingPunct="1">
                        <a:lnSpc>
                          <a:spcPct val="100000"/>
                        </a:lnSpc>
                        <a:spcBef>
                          <a:spcPts val="0"/>
                        </a:spcBef>
                        <a:spcAft>
                          <a:spcPts val="0"/>
                        </a:spcAft>
                        <a:buClrTx/>
                        <a:buSzTx/>
                        <a:buFontTx/>
                        <a:buNone/>
                        <a:tabLst/>
                        <a:defRPr/>
                      </a:pPr>
                      <a:r>
                        <a:rPr lang="en-GB" sz="900" b="1" kern="1200" dirty="0">
                          <a:solidFill>
                            <a:srgbClr val="92D050"/>
                          </a:solidFill>
                          <a:latin typeface="+mn-lt"/>
                          <a:ea typeface="+mn-ea"/>
                          <a:cs typeface="+mn-cs"/>
                        </a:rPr>
                        <a:t>I</a:t>
                      </a:r>
                    </a:p>
                    <a:p>
                      <a:pPr marL="0" marR="0" lvl="0" indent="0" algn="ctr" defTabSz="1088558" rtl="0" eaLnBrk="1" fontAlgn="auto" latinLnBrk="0" hangingPunct="1">
                        <a:lnSpc>
                          <a:spcPct val="100000"/>
                        </a:lnSpc>
                        <a:spcBef>
                          <a:spcPts val="0"/>
                        </a:spcBef>
                        <a:spcAft>
                          <a:spcPts val="0"/>
                        </a:spcAft>
                        <a:buClrTx/>
                        <a:buSzTx/>
                        <a:buFontTx/>
                        <a:buNone/>
                        <a:tabLst/>
                        <a:defRPr/>
                      </a:pPr>
                      <a:r>
                        <a:rPr lang="en-GB" sz="900" b="1" kern="1200" dirty="0">
                          <a:solidFill>
                            <a:srgbClr val="FF0000"/>
                          </a:solidFill>
                          <a:latin typeface="+mn-lt"/>
                          <a:ea typeface="+mn-ea"/>
                          <a:cs typeface="+mn-cs"/>
                        </a:rPr>
                        <a:t>O</a:t>
                      </a:r>
                    </a:p>
                    <a:p>
                      <a:pPr marL="0" marR="0" lvl="0" indent="0" algn="ctr" defTabSz="1088558" rtl="0" eaLnBrk="1" fontAlgn="auto" latinLnBrk="0" hangingPunct="1">
                        <a:lnSpc>
                          <a:spcPct val="100000"/>
                        </a:lnSpc>
                        <a:spcBef>
                          <a:spcPts val="0"/>
                        </a:spcBef>
                        <a:spcAft>
                          <a:spcPts val="0"/>
                        </a:spcAft>
                        <a:buClrTx/>
                        <a:buSzTx/>
                        <a:buFontTx/>
                        <a:buNone/>
                        <a:tabLst/>
                        <a:defRPr/>
                      </a:pPr>
                      <a:r>
                        <a:rPr lang="en-GB" sz="900" b="1" kern="1200" dirty="0">
                          <a:solidFill>
                            <a:srgbClr val="FF0000"/>
                          </a:solidFill>
                          <a:latin typeface="+mn-lt"/>
                          <a:ea typeface="+mn-ea"/>
                          <a:cs typeface="+mn-cs"/>
                        </a:rPr>
                        <a:t>O</a:t>
                      </a:r>
                    </a:p>
                    <a:p>
                      <a:pPr marL="0" marR="0" lvl="0" indent="0" algn="ctr" defTabSz="1088558" rtl="0" eaLnBrk="1" fontAlgn="auto" latinLnBrk="0" hangingPunct="1">
                        <a:lnSpc>
                          <a:spcPct val="100000"/>
                        </a:lnSpc>
                        <a:spcBef>
                          <a:spcPts val="0"/>
                        </a:spcBef>
                        <a:spcAft>
                          <a:spcPts val="0"/>
                        </a:spcAft>
                        <a:buClrTx/>
                        <a:buSzTx/>
                        <a:buFontTx/>
                        <a:buNone/>
                        <a:tabLst/>
                        <a:defRPr/>
                      </a:pPr>
                      <a:r>
                        <a:rPr lang="en-GB" sz="900" b="1" kern="1200" dirty="0">
                          <a:solidFill>
                            <a:srgbClr val="FF0000"/>
                          </a:solidFill>
                          <a:latin typeface="+mn-lt"/>
                          <a:ea typeface="+mn-ea"/>
                          <a:cs typeface="+mn-cs"/>
                        </a:rPr>
                        <a:t>O</a:t>
                      </a:r>
                    </a:p>
                    <a:p>
                      <a:pPr marL="0" marR="0" lvl="0" indent="0" algn="ctr" defTabSz="1088558" rtl="0" eaLnBrk="1" fontAlgn="auto" latinLnBrk="0" hangingPunct="1">
                        <a:lnSpc>
                          <a:spcPct val="100000"/>
                        </a:lnSpc>
                        <a:spcBef>
                          <a:spcPts val="0"/>
                        </a:spcBef>
                        <a:spcAft>
                          <a:spcPts val="0"/>
                        </a:spcAft>
                        <a:buClrTx/>
                        <a:buSzTx/>
                        <a:buFontTx/>
                        <a:buNone/>
                        <a:tabLst/>
                        <a:defRPr/>
                      </a:pPr>
                      <a:endParaRPr lang="en-GB" sz="900" b="1" kern="1200" dirty="0">
                        <a:solidFill>
                          <a:srgbClr val="92D050"/>
                        </a:solidFill>
                        <a:latin typeface="+mn-lt"/>
                        <a:ea typeface="+mn-ea"/>
                        <a:cs typeface="+mn-cs"/>
                      </a:endParaRPr>
                    </a:p>
                  </a:txBody>
                  <a:tcPr marL="45717" marR="45717" marT="17988" marB="17988" anchor="b"/>
                </a:tc>
                <a:tc>
                  <a:txBody>
                    <a:bodyPr/>
                    <a:lstStyle/>
                    <a:p>
                      <a:pPr marL="0" marR="0" indent="0" algn="ctr" defTabSz="1088558" rtl="0" eaLnBrk="1" fontAlgn="auto" latinLnBrk="0" hangingPunct="1">
                        <a:lnSpc>
                          <a:spcPct val="100000"/>
                        </a:lnSpc>
                        <a:spcBef>
                          <a:spcPts val="0"/>
                        </a:spcBef>
                        <a:spcAft>
                          <a:spcPts val="0"/>
                        </a:spcAft>
                        <a:buClrTx/>
                        <a:buSzTx/>
                        <a:buFontTx/>
                        <a:buNone/>
                        <a:tabLst/>
                        <a:defRPr/>
                      </a:pPr>
                      <a:r>
                        <a:rPr lang="en-US" sz="600" kern="1200" dirty="0">
                          <a:solidFill>
                            <a:srgbClr val="666666"/>
                          </a:solidFill>
                          <a:latin typeface="+mn-lt"/>
                          <a:ea typeface="+mn-ea"/>
                          <a:cs typeface="+mn-cs"/>
                        </a:rPr>
                        <a:t>Project manager commercial services,</a:t>
                      </a:r>
                    </a:p>
                    <a:p>
                      <a:pPr marL="0" marR="0" indent="0" algn="ctr" defTabSz="1088558" rtl="0" eaLnBrk="1" fontAlgn="auto" latinLnBrk="0" hangingPunct="1">
                        <a:lnSpc>
                          <a:spcPct val="100000"/>
                        </a:lnSpc>
                        <a:spcBef>
                          <a:spcPts val="0"/>
                        </a:spcBef>
                        <a:spcAft>
                          <a:spcPts val="0"/>
                        </a:spcAft>
                        <a:buClrTx/>
                        <a:buSzTx/>
                        <a:buFontTx/>
                        <a:buNone/>
                        <a:tabLst/>
                        <a:defRPr/>
                      </a:pPr>
                      <a:r>
                        <a:rPr lang="en-US" sz="600" kern="1200" dirty="0">
                          <a:solidFill>
                            <a:srgbClr val="666666"/>
                          </a:solidFill>
                          <a:latin typeface="+mn-lt"/>
                          <a:ea typeface="+mn-ea"/>
                          <a:cs typeface="+mn-cs"/>
                        </a:rPr>
                        <a:t>Purchaser,</a:t>
                      </a:r>
                    </a:p>
                    <a:p>
                      <a:pPr marL="0" marR="0" indent="0" algn="ctr" defTabSz="1088558" rtl="0" eaLnBrk="1" fontAlgn="auto" latinLnBrk="0" hangingPunct="1">
                        <a:lnSpc>
                          <a:spcPct val="100000"/>
                        </a:lnSpc>
                        <a:spcBef>
                          <a:spcPts val="0"/>
                        </a:spcBef>
                        <a:spcAft>
                          <a:spcPts val="0"/>
                        </a:spcAft>
                        <a:buClrTx/>
                        <a:buSzTx/>
                        <a:buFontTx/>
                        <a:buNone/>
                        <a:tabLst/>
                        <a:defRPr/>
                      </a:pPr>
                      <a:r>
                        <a:rPr lang="en-US" sz="600" kern="1200" dirty="0">
                          <a:solidFill>
                            <a:srgbClr val="666666"/>
                          </a:solidFill>
                          <a:latin typeface="+mn-lt"/>
                          <a:ea typeface="+mn-ea"/>
                          <a:cs typeface="+mn-cs"/>
                        </a:rPr>
                        <a:t>Internal Sales representatives, Billing clerk, General Ledger Accountant, Controller</a:t>
                      </a:r>
                    </a:p>
                  </a:txBody>
                  <a:tcPr marL="45717" marR="45717" marT="17988" marB="17988" anchor="ctr"/>
                </a:tc>
                <a:extLst>
                  <a:ext uri="{0D108BD9-81ED-4DB2-BD59-A6C34878D82A}">
                    <a16:rowId xmlns:a16="http://schemas.microsoft.com/office/drawing/2014/main" val="10002"/>
                  </a:ext>
                </a:extLst>
              </a:tr>
              <a:tr h="187902">
                <a:tc rowSpan="2">
                  <a:txBody>
                    <a:bodyPr/>
                    <a:lstStyle/>
                    <a:p>
                      <a:pPr marL="0" marR="0" lvl="0" indent="0" algn="l" defTabSz="816364" rtl="0" eaLnBrk="1" fontAlgn="b" latinLnBrk="0" hangingPunct="1">
                        <a:lnSpc>
                          <a:spcPct val="100000"/>
                        </a:lnSpc>
                        <a:spcBef>
                          <a:spcPts val="0"/>
                        </a:spcBef>
                        <a:spcAft>
                          <a:spcPts val="0"/>
                        </a:spcAft>
                        <a:buClrTx/>
                        <a:buSzTx/>
                        <a:buFontTx/>
                        <a:buNone/>
                        <a:tabLst/>
                        <a:defRPr/>
                      </a:pPr>
                      <a:r>
                        <a:rPr lang="en-GB" sz="1000" b="1" i="0" u="none" strike="noStrike" kern="1200" dirty="0">
                          <a:solidFill>
                            <a:schemeClr val="bg1"/>
                          </a:solidFill>
                          <a:effectLst/>
                          <a:latin typeface="Calibri" panose="020F0502020204030204" pitchFamily="34" charset="0"/>
                          <a:ea typeface="+mn-ea"/>
                          <a:cs typeface="+mn-cs"/>
                        </a:rPr>
                        <a:t>Time and Expense Management </a:t>
                      </a:r>
                    </a:p>
                  </a:txBody>
                  <a:tcPr marL="45717" marR="45717" marT="17988" marB="17988"/>
                </a:tc>
                <a:tc>
                  <a:txBody>
                    <a:bodyPr/>
                    <a:lstStyle/>
                    <a:p>
                      <a:pPr marL="0" marR="0" lvl="0" indent="0" algn="l" defTabSz="1088558" rtl="0" eaLnBrk="1" fontAlgn="b" latinLnBrk="0" hangingPunct="1">
                        <a:lnSpc>
                          <a:spcPct val="100000"/>
                        </a:lnSpc>
                        <a:spcBef>
                          <a:spcPts val="0"/>
                        </a:spcBef>
                        <a:spcAft>
                          <a:spcPts val="0"/>
                        </a:spcAft>
                        <a:buClrTx/>
                        <a:buSzTx/>
                        <a:buFontTx/>
                        <a:buNone/>
                        <a:tabLst/>
                        <a:defRPr/>
                      </a:pPr>
                      <a:r>
                        <a:rPr lang="en-GB" sz="1000" b="1" i="0" u="none" strike="noStrike" kern="1200" dirty="0">
                          <a:solidFill>
                            <a:schemeClr val="dk1"/>
                          </a:solidFill>
                          <a:effectLst/>
                          <a:latin typeface="+mn-lt"/>
                          <a:ea typeface="+mn-ea"/>
                          <a:cs typeface="+mn-cs"/>
                        </a:rPr>
                        <a:t>Time and Expense Management </a:t>
                      </a:r>
                    </a:p>
                  </a:txBody>
                  <a:tcPr marL="45717" marR="45717" marT="17988" marB="17988" anchor="b"/>
                </a:tc>
                <a:tc>
                  <a:txBody>
                    <a:bodyPr/>
                    <a:lstStyle/>
                    <a:p>
                      <a:pPr algn="ctr"/>
                      <a:endParaRPr lang="en-GB" sz="900" dirty="0"/>
                    </a:p>
                  </a:txBody>
                  <a:tcPr marL="45717" marR="45717" marT="17988" marB="17988" anchor="b"/>
                </a:tc>
                <a:tc>
                  <a:txBody>
                    <a:bodyPr/>
                    <a:lstStyle/>
                    <a:p>
                      <a:pPr algn="ctr"/>
                      <a:endParaRPr lang="en-GB" sz="900" dirty="0">
                        <a:solidFill>
                          <a:srgbClr val="FF0000"/>
                        </a:solidFill>
                      </a:endParaRPr>
                    </a:p>
                  </a:txBody>
                  <a:tcPr marL="45717" marR="45717" marT="17988" marB="17988" anchor="b"/>
                </a:tc>
                <a:tc>
                  <a:txBody>
                    <a:bodyPr/>
                    <a:lstStyle/>
                    <a:p>
                      <a:pPr algn="ctr"/>
                      <a:endParaRPr lang="en-GB" sz="600" baseline="0" dirty="0">
                        <a:solidFill>
                          <a:srgbClr val="666666"/>
                        </a:solidFill>
                      </a:endParaRPr>
                    </a:p>
                  </a:txBody>
                  <a:tcPr marL="45717" marR="45717" marT="17988" marB="17988" anchor="ctr"/>
                </a:tc>
                <a:extLst>
                  <a:ext uri="{0D108BD9-81ED-4DB2-BD59-A6C34878D82A}">
                    <a16:rowId xmlns:a16="http://schemas.microsoft.com/office/drawing/2014/main" val="2218561556"/>
                  </a:ext>
                </a:extLst>
              </a:tr>
              <a:tr h="604104">
                <a:tc vMerge="1">
                  <a:txBody>
                    <a:bodyPr/>
                    <a:lstStyle/>
                    <a:p>
                      <a:pPr marL="0" marR="0" indent="0" algn="l" defTabSz="816364" rtl="0" eaLnBrk="1" fontAlgn="b" latinLnBrk="0" hangingPunct="1">
                        <a:lnSpc>
                          <a:spcPct val="100000"/>
                        </a:lnSpc>
                        <a:spcBef>
                          <a:spcPts val="0"/>
                        </a:spcBef>
                        <a:spcAft>
                          <a:spcPts val="0"/>
                        </a:spcAft>
                        <a:buClrTx/>
                        <a:buSzTx/>
                        <a:buFontTx/>
                        <a:buNone/>
                        <a:tabLst/>
                        <a:defRPr/>
                      </a:pPr>
                      <a:endParaRPr lang="en-ZA" sz="1000" b="1" i="0" u="none" strike="noStrike" dirty="0">
                        <a:solidFill>
                          <a:schemeClr val="bg1"/>
                        </a:solidFill>
                        <a:effectLst/>
                        <a:latin typeface="Calibri" panose="020F0502020204030204" pitchFamily="34" charset="0"/>
                      </a:endParaRPr>
                    </a:p>
                  </a:txBody>
                  <a:tcPr marL="45717" marR="45717" marT="17988" marB="17988"/>
                </a:tc>
                <a:tc>
                  <a: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r>
                        <a:rPr lang="en-GB" sz="1000" baseline="0" dirty="0"/>
                        <a:t>Time and Expense Management</a:t>
                      </a:r>
                    </a:p>
                    <a:p>
                      <a:pPr marL="0" marR="0" lvl="0" indent="0" algn="ctr" defTabSz="1088776" rtl="0" eaLnBrk="1" fontAlgn="auto" latinLnBrk="0" hangingPunct="1">
                        <a:lnSpc>
                          <a:spcPct val="100000"/>
                        </a:lnSpc>
                        <a:spcBef>
                          <a:spcPts val="0"/>
                        </a:spcBef>
                        <a:spcAft>
                          <a:spcPts val="0"/>
                        </a:spcAft>
                        <a:buClrTx/>
                        <a:buSzTx/>
                        <a:buFontTx/>
                        <a:buNone/>
                        <a:tabLst/>
                        <a:defRPr/>
                      </a:pPr>
                      <a:endParaRPr lang="en-GB" sz="1000" baseline="0" dirty="0"/>
                    </a:p>
                    <a:p>
                      <a:pPr marL="0" marR="0" lvl="0" indent="0" algn="ctr" defTabSz="1088776"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latin typeface="+mn-lt"/>
                          <a:ea typeface="+mn-ea"/>
                          <a:cs typeface="+mn-cs"/>
                        </a:rPr>
                        <a:t> </a:t>
                      </a:r>
                    </a:p>
                  </a:txBody>
                  <a:tcPr marL="45717" marR="45717" marT="17988" marB="17988" anchor="b"/>
                </a:tc>
                <a:tc>
                  <a:txBody>
                    <a:bodyPr/>
                    <a:lstStyle/>
                    <a:p>
                      <a:pPr marL="0" algn="ctr" defTabSz="1088558" rtl="0" eaLnBrk="1" latinLnBrk="0" hangingPunct="1"/>
                      <a:r>
                        <a:rPr lang="en-GB" sz="900" kern="1200" dirty="0">
                          <a:solidFill>
                            <a:schemeClr val="dk1"/>
                          </a:solidFill>
                          <a:latin typeface="+mn-lt"/>
                          <a:ea typeface="+mn-ea"/>
                          <a:cs typeface="+mn-cs"/>
                        </a:rPr>
                        <a:t>1M1</a:t>
                      </a:r>
                    </a:p>
                    <a:p>
                      <a:pPr marL="0" algn="ctr" defTabSz="1088558" rtl="0" eaLnBrk="1" latinLnBrk="0" hangingPunct="1"/>
                      <a:r>
                        <a:rPr lang="en-GB" sz="900" kern="1200" dirty="0">
                          <a:solidFill>
                            <a:schemeClr val="dk1"/>
                          </a:solidFill>
                          <a:latin typeface="+mn-lt"/>
                          <a:ea typeface="+mn-ea"/>
                          <a:cs typeface="+mn-cs"/>
                        </a:rPr>
                        <a:t>J11</a:t>
                      </a:r>
                    </a:p>
                    <a:p>
                      <a:pPr marL="0" algn="ctr" defTabSz="1088558" rtl="0" eaLnBrk="1" latinLnBrk="0" hangingPunct="1"/>
                      <a:r>
                        <a:rPr lang="en-GB" sz="900" kern="1200" dirty="0">
                          <a:solidFill>
                            <a:schemeClr val="dk1"/>
                          </a:solidFill>
                          <a:latin typeface="+mn-lt"/>
                          <a:ea typeface="+mn-ea"/>
                          <a:cs typeface="+mn-cs"/>
                        </a:rPr>
                        <a:t>J12</a:t>
                      </a:r>
                    </a:p>
                    <a:p>
                      <a:pPr marL="0" algn="ctr" defTabSz="1088558" rtl="0" eaLnBrk="1" latinLnBrk="0" hangingPunct="1"/>
                      <a:endParaRPr lang="en-GB" sz="900" dirty="0"/>
                    </a:p>
                  </a:txBody>
                  <a:tcPr marL="45717" marR="45717" marT="17988" marB="17988" anchor="b"/>
                </a:tc>
                <a:tc>
                  <a:txBody>
                    <a:bodyPr/>
                    <a:lstStyle/>
                    <a:p>
                      <a:pPr marL="0" marR="0" lvl="0" indent="0" algn="ctr" defTabSz="1088558" rtl="0" eaLnBrk="1" fontAlgn="auto" latinLnBrk="0" hangingPunct="1">
                        <a:lnSpc>
                          <a:spcPct val="100000"/>
                        </a:lnSpc>
                        <a:spcBef>
                          <a:spcPts val="0"/>
                        </a:spcBef>
                        <a:spcAft>
                          <a:spcPts val="0"/>
                        </a:spcAft>
                        <a:buClrTx/>
                        <a:buSzTx/>
                        <a:buFontTx/>
                        <a:buNone/>
                        <a:tabLst/>
                        <a:defRPr/>
                      </a:pPr>
                      <a:r>
                        <a:rPr lang="en-GB" sz="900" b="1" kern="1200" dirty="0">
                          <a:solidFill>
                            <a:srgbClr val="FF0000"/>
                          </a:solidFill>
                          <a:latin typeface="+mn-lt"/>
                          <a:ea typeface="+mn-ea"/>
                          <a:cs typeface="+mn-cs"/>
                        </a:rPr>
                        <a:t>O</a:t>
                      </a:r>
                    </a:p>
                    <a:p>
                      <a:pPr marL="0" marR="0" lvl="0" indent="0" algn="ctr" defTabSz="1088558" rtl="0" eaLnBrk="1" fontAlgn="auto" latinLnBrk="0" hangingPunct="1">
                        <a:lnSpc>
                          <a:spcPct val="100000"/>
                        </a:lnSpc>
                        <a:spcBef>
                          <a:spcPts val="0"/>
                        </a:spcBef>
                        <a:spcAft>
                          <a:spcPts val="0"/>
                        </a:spcAft>
                        <a:buClrTx/>
                        <a:buSzTx/>
                        <a:buFontTx/>
                        <a:buNone/>
                        <a:tabLst/>
                        <a:defRPr/>
                      </a:pPr>
                      <a:r>
                        <a:rPr lang="en-GB" sz="900" b="1" kern="1200" dirty="0">
                          <a:solidFill>
                            <a:srgbClr val="92D050"/>
                          </a:solidFill>
                          <a:latin typeface="+mn-lt"/>
                          <a:ea typeface="+mn-ea"/>
                          <a:cs typeface="+mn-cs"/>
                        </a:rPr>
                        <a:t>I</a:t>
                      </a:r>
                    </a:p>
                    <a:p>
                      <a:pPr marL="0" marR="0" lvl="0" indent="0" algn="ctr" defTabSz="1088558" rtl="0" eaLnBrk="1" fontAlgn="auto" latinLnBrk="0" hangingPunct="1">
                        <a:lnSpc>
                          <a:spcPct val="100000"/>
                        </a:lnSpc>
                        <a:spcBef>
                          <a:spcPts val="0"/>
                        </a:spcBef>
                        <a:spcAft>
                          <a:spcPts val="0"/>
                        </a:spcAft>
                        <a:buClrTx/>
                        <a:buSzTx/>
                        <a:buFontTx/>
                        <a:buNone/>
                        <a:tabLst/>
                        <a:defRPr/>
                      </a:pPr>
                      <a:r>
                        <a:rPr lang="en-GB" sz="900" b="1" kern="1200" dirty="0">
                          <a:solidFill>
                            <a:srgbClr val="92D050"/>
                          </a:solidFill>
                          <a:latin typeface="+mn-lt"/>
                          <a:ea typeface="+mn-ea"/>
                          <a:cs typeface="+mn-cs"/>
                        </a:rPr>
                        <a:t>I</a:t>
                      </a:r>
                    </a:p>
                    <a:p>
                      <a:pPr marL="0" marR="0" lvl="0" indent="0" algn="ctr" defTabSz="1088558" rtl="0" eaLnBrk="1" fontAlgn="auto" latinLnBrk="0" hangingPunct="1">
                        <a:lnSpc>
                          <a:spcPct val="100000"/>
                        </a:lnSpc>
                        <a:spcBef>
                          <a:spcPts val="0"/>
                        </a:spcBef>
                        <a:spcAft>
                          <a:spcPts val="0"/>
                        </a:spcAft>
                        <a:buClrTx/>
                        <a:buSzTx/>
                        <a:buFontTx/>
                        <a:buNone/>
                        <a:tabLst/>
                        <a:defRPr/>
                      </a:pPr>
                      <a:endParaRPr lang="en-GB" sz="900" b="1" kern="1200" dirty="0">
                        <a:solidFill>
                          <a:srgbClr val="FF0000"/>
                        </a:solidFill>
                        <a:latin typeface="+mn-lt"/>
                        <a:ea typeface="+mn-ea"/>
                        <a:cs typeface="+mn-cs"/>
                      </a:endParaRPr>
                    </a:p>
                  </a:txBody>
                  <a:tcPr marL="45717" marR="45717" marT="17988" marB="17988" anchor="b"/>
                </a:tc>
                <a:tc>
                  <a:txBody>
                    <a:bodyPr/>
                    <a:lstStyle/>
                    <a:p>
                      <a:pPr marL="0" marR="0" lvl="0" indent="0" algn="ctr" defTabSz="1088558" rtl="0" eaLnBrk="1" fontAlgn="auto" latinLnBrk="0" hangingPunct="1">
                        <a:lnSpc>
                          <a:spcPct val="100000"/>
                        </a:lnSpc>
                        <a:spcBef>
                          <a:spcPts val="0"/>
                        </a:spcBef>
                        <a:spcAft>
                          <a:spcPts val="0"/>
                        </a:spcAft>
                        <a:buClrTx/>
                        <a:buSzTx/>
                        <a:buFontTx/>
                        <a:buNone/>
                        <a:tabLst/>
                        <a:defRPr/>
                      </a:pPr>
                      <a:r>
                        <a:rPr lang="en-US" sz="600" kern="1200" dirty="0">
                          <a:solidFill>
                            <a:srgbClr val="666666"/>
                          </a:solidFill>
                          <a:latin typeface="+mn-lt"/>
                          <a:ea typeface="+mn-ea"/>
                          <a:cs typeface="+mn-cs"/>
                        </a:rPr>
                        <a:t>Project Manager Internal Services, Purchaser, General Ledger Accountant, Controller, Internal Sales Representative, </a:t>
                      </a:r>
                    </a:p>
                    <a:p>
                      <a:pPr marL="0" marR="0" lvl="0" indent="0" algn="ctr" defTabSz="1088558" rtl="0" eaLnBrk="1" fontAlgn="auto" latinLnBrk="0" hangingPunct="1">
                        <a:lnSpc>
                          <a:spcPct val="100000"/>
                        </a:lnSpc>
                        <a:spcBef>
                          <a:spcPts val="0"/>
                        </a:spcBef>
                        <a:spcAft>
                          <a:spcPts val="0"/>
                        </a:spcAft>
                        <a:buClrTx/>
                        <a:buSzTx/>
                        <a:buFontTx/>
                        <a:buNone/>
                        <a:tabLst/>
                        <a:defRPr/>
                      </a:pPr>
                      <a:r>
                        <a:rPr lang="en-US" sz="600" kern="1200" dirty="0">
                          <a:solidFill>
                            <a:srgbClr val="666666"/>
                          </a:solidFill>
                          <a:latin typeface="+mn-lt"/>
                          <a:ea typeface="+mn-ea"/>
                          <a:cs typeface="+mn-cs"/>
                        </a:rPr>
                        <a:t>Billing Clerk</a:t>
                      </a:r>
                    </a:p>
                  </a:txBody>
                  <a:tcPr marL="45717" marR="45717" marT="17988" marB="17988" anchor="ctr"/>
                </a:tc>
                <a:extLst>
                  <a:ext uri="{0D108BD9-81ED-4DB2-BD59-A6C34878D82A}">
                    <a16:rowId xmlns:a16="http://schemas.microsoft.com/office/drawing/2014/main" val="1516883912"/>
                  </a:ext>
                </a:extLst>
              </a:tr>
              <a:tr h="182880">
                <a:tc rowSpan="2">
                  <a:txBody>
                    <a:bodyPr/>
                    <a:lstStyle/>
                    <a:p>
                      <a:pPr marL="0" marR="0" lvl="0" indent="0" algn="l" defTabSz="816364" rtl="0" eaLnBrk="1" fontAlgn="b" latinLnBrk="0" hangingPunct="1">
                        <a:lnSpc>
                          <a:spcPct val="100000"/>
                        </a:lnSpc>
                        <a:spcBef>
                          <a:spcPts val="0"/>
                        </a:spcBef>
                        <a:spcAft>
                          <a:spcPts val="0"/>
                        </a:spcAft>
                        <a:buClrTx/>
                        <a:buSzTx/>
                        <a:buFontTx/>
                        <a:buNone/>
                        <a:tabLst/>
                        <a:defRPr/>
                      </a:pPr>
                      <a:r>
                        <a:rPr lang="en-GB" sz="1000" b="1" i="0" u="none" strike="noStrike" kern="1200" dirty="0">
                          <a:solidFill>
                            <a:schemeClr val="bg1"/>
                          </a:solidFill>
                          <a:effectLst/>
                          <a:latin typeface="Calibri" panose="020F0502020204030204" pitchFamily="34" charset="0"/>
                          <a:ea typeface="+mn-ea"/>
                          <a:cs typeface="+mn-cs"/>
                        </a:rPr>
                        <a:t>Project Management</a:t>
                      </a:r>
                      <a:endParaRPr lang="en-ZA" sz="1000" b="1" i="0" u="none" strike="noStrike" kern="1200" dirty="0">
                        <a:solidFill>
                          <a:schemeClr val="bg1"/>
                        </a:solidFill>
                        <a:effectLst/>
                        <a:latin typeface="Calibri" panose="020F0502020204030204" pitchFamily="34" charset="0"/>
                        <a:ea typeface="+mn-ea"/>
                        <a:cs typeface="+mn-cs"/>
                      </a:endParaRPr>
                    </a:p>
                  </a:txBody>
                  <a:tcPr marL="45717" marR="45717" marT="17988" marB="17988"/>
                </a:tc>
                <a:tc>
                  <a:txBody>
                    <a:bodyPr/>
                    <a:lstStyle/>
                    <a:p>
                      <a:pPr marL="0" marR="0" lvl="0" indent="0" algn="l" defTabSz="1088558" rtl="0" eaLnBrk="1" fontAlgn="b" latinLnBrk="0" hangingPunct="1">
                        <a:lnSpc>
                          <a:spcPct val="100000"/>
                        </a:lnSpc>
                        <a:spcBef>
                          <a:spcPts val="0"/>
                        </a:spcBef>
                        <a:spcAft>
                          <a:spcPts val="0"/>
                        </a:spcAft>
                        <a:buClrTx/>
                        <a:buSzTx/>
                        <a:buFontTx/>
                        <a:buNone/>
                        <a:tabLst/>
                        <a:defRPr/>
                      </a:pPr>
                      <a:r>
                        <a:rPr lang="en-GB" sz="1000" b="1" i="0" u="none" strike="noStrike" kern="1200" dirty="0">
                          <a:solidFill>
                            <a:schemeClr val="dk1"/>
                          </a:solidFill>
                          <a:effectLst/>
                          <a:latin typeface="+mn-lt"/>
                          <a:ea typeface="+mn-ea"/>
                          <a:cs typeface="+mn-cs"/>
                        </a:rPr>
                        <a:t>Project Management</a:t>
                      </a:r>
                      <a:endParaRPr lang="en-ZA" sz="1000" b="1" i="0" u="none" strike="noStrike" kern="1200" dirty="0">
                        <a:solidFill>
                          <a:schemeClr val="dk1"/>
                        </a:solidFill>
                        <a:effectLst/>
                        <a:latin typeface="+mn-lt"/>
                        <a:ea typeface="+mn-ea"/>
                        <a:cs typeface="+mn-cs"/>
                      </a:endParaRPr>
                    </a:p>
                  </a:txBody>
                  <a:tcPr marL="45717" marR="45717" marT="17988" marB="17988" anchor="b"/>
                </a:tc>
                <a:tc>
                  <a:txBody>
                    <a:bodyPr/>
                    <a:lstStyle/>
                    <a:p>
                      <a:pPr algn="ctr"/>
                      <a:endParaRPr lang="en-GB" sz="900" dirty="0"/>
                    </a:p>
                  </a:txBody>
                  <a:tcPr marL="45717" marR="45717" marT="17988" marB="17988" anchor="b"/>
                </a:tc>
                <a:tc>
                  <a:txBody>
                    <a:bodyPr/>
                    <a:lstStyle/>
                    <a:p>
                      <a:pPr marL="0" marR="0" lvl="0" indent="0" algn="ctr" defTabSz="1088558" rtl="0" eaLnBrk="1" fontAlgn="auto" latinLnBrk="0" hangingPunct="1">
                        <a:lnSpc>
                          <a:spcPct val="100000"/>
                        </a:lnSpc>
                        <a:spcBef>
                          <a:spcPts val="0"/>
                        </a:spcBef>
                        <a:spcAft>
                          <a:spcPts val="0"/>
                        </a:spcAft>
                        <a:buClrTx/>
                        <a:buSzTx/>
                        <a:buFontTx/>
                        <a:buNone/>
                        <a:tabLst/>
                        <a:defRPr/>
                      </a:pPr>
                      <a:endParaRPr lang="en-GB" sz="900" b="1" kern="1200" dirty="0">
                        <a:solidFill>
                          <a:srgbClr val="FF0000"/>
                        </a:solidFill>
                        <a:latin typeface="+mn-lt"/>
                        <a:ea typeface="+mn-ea"/>
                        <a:cs typeface="+mn-cs"/>
                      </a:endParaRPr>
                    </a:p>
                  </a:txBody>
                  <a:tcPr marL="45717" marR="45717" marT="17988" marB="17988" anchor="b"/>
                </a:tc>
                <a:tc>
                  <a:txBody>
                    <a:bodyPr/>
                    <a:lstStyle/>
                    <a:p>
                      <a:pPr marL="0" marR="0" indent="0" algn="ctr" defTabSz="1088558" rtl="0" eaLnBrk="1" fontAlgn="auto" latinLnBrk="0" hangingPunct="1">
                        <a:lnSpc>
                          <a:spcPct val="100000"/>
                        </a:lnSpc>
                        <a:spcBef>
                          <a:spcPts val="0"/>
                        </a:spcBef>
                        <a:spcAft>
                          <a:spcPts val="0"/>
                        </a:spcAft>
                        <a:buClrTx/>
                        <a:buSzTx/>
                        <a:buFontTx/>
                        <a:buNone/>
                        <a:tabLst/>
                        <a:defRPr/>
                      </a:pPr>
                      <a:endParaRPr lang="en-GB" sz="600" kern="1200" dirty="0">
                        <a:solidFill>
                          <a:srgbClr val="666666"/>
                        </a:solidFill>
                        <a:latin typeface="+mn-lt"/>
                        <a:ea typeface="+mn-ea"/>
                        <a:cs typeface="+mn-cs"/>
                      </a:endParaRPr>
                    </a:p>
                  </a:txBody>
                  <a:tcPr marL="45717" marR="45717" marT="17988" marB="17988" anchor="ctr"/>
                </a:tc>
                <a:extLst>
                  <a:ext uri="{0D108BD9-81ED-4DB2-BD59-A6C34878D82A}">
                    <a16:rowId xmlns:a16="http://schemas.microsoft.com/office/drawing/2014/main" val="3187328331"/>
                  </a:ext>
                </a:extLst>
              </a:tr>
              <a:tr h="569376">
                <a:tc vMerge="1">
                  <a:txBody>
                    <a:bodyPr/>
                    <a:lstStyle/>
                    <a:p>
                      <a:pPr marL="0" marR="0" lvl="0" indent="0" algn="l" defTabSz="816364" rtl="0" eaLnBrk="1" fontAlgn="b" latinLnBrk="0" hangingPunct="1">
                        <a:lnSpc>
                          <a:spcPct val="100000"/>
                        </a:lnSpc>
                        <a:spcBef>
                          <a:spcPts val="0"/>
                        </a:spcBef>
                        <a:spcAft>
                          <a:spcPts val="0"/>
                        </a:spcAft>
                        <a:buClrTx/>
                        <a:buSzTx/>
                        <a:buFontTx/>
                        <a:buNone/>
                        <a:tabLst/>
                        <a:defRPr/>
                      </a:pPr>
                      <a:endParaRPr lang="en-ZA" sz="1000" b="1" i="0" u="none" strike="noStrike" dirty="0">
                        <a:solidFill>
                          <a:schemeClr val="bg1"/>
                        </a:solidFill>
                        <a:effectLst/>
                        <a:latin typeface="Calibri" panose="020F0502020204030204" pitchFamily="34" charset="0"/>
                      </a:endParaRPr>
                    </a:p>
                  </a:txBody>
                  <a:tcPr marL="45717" marR="45717" marT="17988" marB="17988"/>
                </a:tc>
                <a:tc>
                  <a: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latin typeface="+mn-lt"/>
                          <a:ea typeface="+mn-ea"/>
                          <a:cs typeface="+mn-cs"/>
                        </a:rPr>
                        <a:t>Project Management </a:t>
                      </a:r>
                    </a:p>
                    <a:p>
                      <a:pPr marL="0" marR="0" lvl="0" indent="0" algn="ctr" defTabSz="1088776" rtl="0" eaLnBrk="1" fontAlgn="auto" latinLnBrk="0" hangingPunct="1">
                        <a:lnSpc>
                          <a:spcPct val="100000"/>
                        </a:lnSpc>
                        <a:spcBef>
                          <a:spcPts val="0"/>
                        </a:spcBef>
                        <a:spcAft>
                          <a:spcPts val="0"/>
                        </a:spcAft>
                        <a:buClrTx/>
                        <a:buSzTx/>
                        <a:buFontTx/>
                        <a:buNone/>
                        <a:tabLst/>
                        <a:defRPr/>
                      </a:pPr>
                      <a:endParaRPr lang="en-GB" sz="1000" kern="1200" dirty="0">
                        <a:solidFill>
                          <a:schemeClr val="dk1"/>
                        </a:solidFill>
                        <a:latin typeface="+mn-lt"/>
                        <a:ea typeface="+mn-ea"/>
                        <a:cs typeface="+mn-cs"/>
                      </a:endParaRPr>
                    </a:p>
                    <a:p>
                      <a:pPr marL="0" marR="0" lvl="0" indent="0" algn="ctr" defTabSz="1088776"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latin typeface="+mn-lt"/>
                          <a:ea typeface="+mn-ea"/>
                          <a:cs typeface="+mn-cs"/>
                        </a:rPr>
                        <a:t> </a:t>
                      </a:r>
                      <a:endParaRPr lang="en-ZA" sz="1000" kern="1200" dirty="0">
                        <a:solidFill>
                          <a:schemeClr val="dk1"/>
                        </a:solidFill>
                        <a:latin typeface="+mn-lt"/>
                        <a:ea typeface="+mn-ea"/>
                        <a:cs typeface="+mn-cs"/>
                      </a:endParaRPr>
                    </a:p>
                    <a:p>
                      <a:pPr marL="0" marR="0" lvl="0" indent="0" algn="ctr" defTabSz="1088776" rtl="0" eaLnBrk="1" fontAlgn="auto" latinLnBrk="0" hangingPunct="1">
                        <a:lnSpc>
                          <a:spcPct val="100000"/>
                        </a:lnSpc>
                        <a:spcBef>
                          <a:spcPts val="0"/>
                        </a:spcBef>
                        <a:spcAft>
                          <a:spcPts val="0"/>
                        </a:spcAft>
                        <a:buClrTx/>
                        <a:buSzTx/>
                        <a:buFontTx/>
                        <a:buNone/>
                        <a:tabLst/>
                        <a:defRPr/>
                      </a:pPr>
                      <a:endParaRPr lang="en-GB" sz="1000" kern="1200" dirty="0">
                        <a:solidFill>
                          <a:schemeClr val="dk1"/>
                        </a:solidFill>
                        <a:latin typeface="+mn-lt"/>
                        <a:ea typeface="+mn-ea"/>
                        <a:cs typeface="+mn-cs"/>
                      </a:endParaRPr>
                    </a:p>
                  </a:txBody>
                  <a:tcPr marL="45717" marR="45717" marT="17988" marB="17988" anchor="b"/>
                </a:tc>
                <a:tc>
                  <a:txBody>
                    <a:bodyPr/>
                    <a:lstStyle/>
                    <a:p>
                      <a:pPr algn="ctr"/>
                      <a:r>
                        <a:rPr lang="it-IT" sz="900" dirty="0"/>
                        <a:t>1KC</a:t>
                      </a:r>
                    </a:p>
                    <a:p>
                      <a:pPr algn="ctr"/>
                      <a:r>
                        <a:rPr lang="it-IT" sz="900" dirty="0"/>
                        <a:t>2MV</a:t>
                      </a:r>
                    </a:p>
                    <a:p>
                      <a:pPr algn="ctr"/>
                      <a:r>
                        <a:rPr lang="it-IT" sz="900" dirty="0"/>
                        <a:t>BGI</a:t>
                      </a:r>
                    </a:p>
                    <a:p>
                      <a:pPr algn="ctr"/>
                      <a:r>
                        <a:rPr lang="it-IT" sz="900" dirty="0"/>
                        <a:t>J11</a:t>
                      </a:r>
                    </a:p>
                    <a:p>
                      <a:pPr algn="ctr"/>
                      <a:r>
                        <a:rPr lang="it-IT" sz="900" dirty="0"/>
                        <a:t>1IL</a:t>
                      </a:r>
                    </a:p>
                    <a:p>
                      <a:pPr algn="ctr"/>
                      <a:r>
                        <a:rPr lang="it-IT" sz="900" dirty="0"/>
                        <a:t>1A8</a:t>
                      </a:r>
                    </a:p>
                    <a:p>
                      <a:pPr algn="ctr"/>
                      <a:r>
                        <a:rPr lang="it-IT" sz="900" dirty="0"/>
                        <a:t>J13</a:t>
                      </a:r>
                    </a:p>
                    <a:p>
                      <a:pPr algn="ctr"/>
                      <a:r>
                        <a:rPr lang="it-IT" sz="900" dirty="0"/>
                        <a:t>BGJ</a:t>
                      </a:r>
                    </a:p>
                    <a:p>
                      <a:pPr algn="ctr"/>
                      <a:r>
                        <a:rPr lang="it-IT" sz="900" dirty="0"/>
                        <a:t>1P0</a:t>
                      </a:r>
                      <a:endParaRPr lang="en-GB" sz="900" dirty="0"/>
                    </a:p>
                  </a:txBody>
                  <a:tcPr marL="45717" marR="45717" marT="17988" marB="17988" anchor="b"/>
                </a:tc>
                <a:tc>
                  <a:txBody>
                    <a:bodyPr/>
                    <a:lstStyle/>
                    <a:p>
                      <a:pPr marL="0" marR="0" lvl="0" indent="0" algn="ctr" defTabSz="1088558" rtl="0" eaLnBrk="1" fontAlgn="auto" latinLnBrk="0" hangingPunct="1">
                        <a:lnSpc>
                          <a:spcPct val="100000"/>
                        </a:lnSpc>
                        <a:spcBef>
                          <a:spcPts val="0"/>
                        </a:spcBef>
                        <a:spcAft>
                          <a:spcPts val="0"/>
                        </a:spcAft>
                        <a:buClrTx/>
                        <a:buSzTx/>
                        <a:buFontTx/>
                        <a:buNone/>
                        <a:tabLst/>
                        <a:defRPr/>
                      </a:pPr>
                      <a:r>
                        <a:rPr lang="en-GB" sz="900" b="1" kern="1200" dirty="0">
                          <a:solidFill>
                            <a:srgbClr val="92D050"/>
                          </a:solidFill>
                          <a:latin typeface="+mn-lt"/>
                          <a:ea typeface="+mn-ea"/>
                          <a:cs typeface="+mn-cs"/>
                        </a:rPr>
                        <a:t>I</a:t>
                      </a:r>
                    </a:p>
                    <a:p>
                      <a:pPr marL="0" marR="0" lvl="0" indent="0" algn="ctr" defTabSz="1088558" rtl="0" eaLnBrk="1" fontAlgn="auto" latinLnBrk="0" hangingPunct="1">
                        <a:lnSpc>
                          <a:spcPct val="100000"/>
                        </a:lnSpc>
                        <a:spcBef>
                          <a:spcPts val="0"/>
                        </a:spcBef>
                        <a:spcAft>
                          <a:spcPts val="0"/>
                        </a:spcAft>
                        <a:buClrTx/>
                        <a:buSzTx/>
                        <a:buFontTx/>
                        <a:buNone/>
                        <a:tabLst/>
                        <a:defRPr/>
                      </a:pPr>
                      <a:r>
                        <a:rPr lang="en-GB" sz="900" b="1" kern="1200" dirty="0">
                          <a:solidFill>
                            <a:srgbClr val="92D050"/>
                          </a:solidFill>
                          <a:latin typeface="+mn-lt"/>
                          <a:ea typeface="+mn-ea"/>
                          <a:cs typeface="+mn-cs"/>
                        </a:rPr>
                        <a:t>I</a:t>
                      </a:r>
                    </a:p>
                    <a:p>
                      <a:pPr marL="0" marR="0" lvl="0" indent="0" algn="ctr" defTabSz="1088558" rtl="0" eaLnBrk="1" fontAlgn="auto" latinLnBrk="0" hangingPunct="1">
                        <a:lnSpc>
                          <a:spcPct val="100000"/>
                        </a:lnSpc>
                        <a:spcBef>
                          <a:spcPts val="0"/>
                        </a:spcBef>
                        <a:spcAft>
                          <a:spcPts val="0"/>
                        </a:spcAft>
                        <a:buClrTx/>
                        <a:buSzTx/>
                        <a:buFontTx/>
                        <a:buNone/>
                        <a:tabLst/>
                        <a:defRPr/>
                      </a:pPr>
                      <a:r>
                        <a:rPr lang="en-GB" sz="900" b="1" kern="1200" dirty="0">
                          <a:solidFill>
                            <a:srgbClr val="FF0000"/>
                          </a:solidFill>
                          <a:latin typeface="+mn-lt"/>
                          <a:ea typeface="+mn-ea"/>
                          <a:cs typeface="+mn-cs"/>
                        </a:rPr>
                        <a:t>O</a:t>
                      </a:r>
                    </a:p>
                    <a:p>
                      <a:pPr marL="0" marR="0" lvl="0" indent="0" algn="ctr" defTabSz="1088558" rtl="0" eaLnBrk="1" fontAlgn="auto" latinLnBrk="0" hangingPunct="1">
                        <a:lnSpc>
                          <a:spcPct val="100000"/>
                        </a:lnSpc>
                        <a:spcBef>
                          <a:spcPts val="0"/>
                        </a:spcBef>
                        <a:spcAft>
                          <a:spcPts val="0"/>
                        </a:spcAft>
                        <a:buClrTx/>
                        <a:buSzTx/>
                        <a:buFontTx/>
                        <a:buNone/>
                        <a:tabLst/>
                        <a:defRPr/>
                      </a:pPr>
                      <a:r>
                        <a:rPr lang="en-GB" sz="900" b="1" kern="1200" dirty="0">
                          <a:solidFill>
                            <a:srgbClr val="92D050"/>
                          </a:solidFill>
                          <a:latin typeface="+mn-lt"/>
                          <a:ea typeface="+mn-ea"/>
                          <a:cs typeface="+mn-cs"/>
                        </a:rPr>
                        <a:t>I</a:t>
                      </a:r>
                    </a:p>
                    <a:p>
                      <a:pPr marL="0" marR="0" lvl="0" indent="0" algn="ctr" defTabSz="1088558" rtl="0" eaLnBrk="1" fontAlgn="auto" latinLnBrk="0" hangingPunct="1">
                        <a:lnSpc>
                          <a:spcPct val="100000"/>
                        </a:lnSpc>
                        <a:spcBef>
                          <a:spcPts val="0"/>
                        </a:spcBef>
                        <a:spcAft>
                          <a:spcPts val="0"/>
                        </a:spcAft>
                        <a:buClrTx/>
                        <a:buSzTx/>
                        <a:buFontTx/>
                        <a:buNone/>
                        <a:tabLst/>
                        <a:defRPr/>
                      </a:pPr>
                      <a:r>
                        <a:rPr lang="en-GB" sz="900" b="1" kern="1200" dirty="0">
                          <a:solidFill>
                            <a:srgbClr val="92D050"/>
                          </a:solidFill>
                          <a:latin typeface="+mn-lt"/>
                          <a:ea typeface="+mn-ea"/>
                          <a:cs typeface="+mn-cs"/>
                        </a:rPr>
                        <a:t>I</a:t>
                      </a:r>
                    </a:p>
                    <a:p>
                      <a:pPr marL="0" marR="0" lvl="0" indent="0" algn="ctr" defTabSz="1088558" rtl="0" eaLnBrk="1" fontAlgn="auto" latinLnBrk="0" hangingPunct="1">
                        <a:lnSpc>
                          <a:spcPct val="100000"/>
                        </a:lnSpc>
                        <a:spcBef>
                          <a:spcPts val="0"/>
                        </a:spcBef>
                        <a:spcAft>
                          <a:spcPts val="0"/>
                        </a:spcAft>
                        <a:buClrTx/>
                        <a:buSzTx/>
                        <a:buFontTx/>
                        <a:buNone/>
                        <a:tabLst/>
                        <a:defRPr/>
                      </a:pPr>
                      <a:r>
                        <a:rPr lang="en-GB" sz="900" b="1" kern="1200" dirty="0">
                          <a:solidFill>
                            <a:srgbClr val="92D050"/>
                          </a:solidFill>
                          <a:latin typeface="+mn-lt"/>
                          <a:ea typeface="+mn-ea"/>
                          <a:cs typeface="+mn-cs"/>
                        </a:rPr>
                        <a:t>I</a:t>
                      </a:r>
                    </a:p>
                    <a:p>
                      <a:pPr marL="0" marR="0" lvl="0" indent="0" algn="ctr" defTabSz="1088558" rtl="0" eaLnBrk="1" fontAlgn="auto" latinLnBrk="0" hangingPunct="1">
                        <a:lnSpc>
                          <a:spcPct val="100000"/>
                        </a:lnSpc>
                        <a:spcBef>
                          <a:spcPts val="0"/>
                        </a:spcBef>
                        <a:spcAft>
                          <a:spcPts val="0"/>
                        </a:spcAft>
                        <a:buClrTx/>
                        <a:buSzTx/>
                        <a:buFontTx/>
                        <a:buNone/>
                        <a:tabLst/>
                        <a:defRPr/>
                      </a:pPr>
                      <a:r>
                        <a:rPr lang="en-GB" sz="900" b="1" kern="1200" dirty="0">
                          <a:solidFill>
                            <a:srgbClr val="FF0000"/>
                          </a:solidFill>
                          <a:latin typeface="+mn-lt"/>
                          <a:ea typeface="+mn-ea"/>
                          <a:cs typeface="+mn-cs"/>
                        </a:rPr>
                        <a:t>O</a:t>
                      </a:r>
                    </a:p>
                    <a:p>
                      <a:pPr marL="0" marR="0" lvl="0" indent="0" algn="ctr" defTabSz="1088558" rtl="0" eaLnBrk="1" fontAlgn="auto" latinLnBrk="0" hangingPunct="1">
                        <a:lnSpc>
                          <a:spcPct val="100000"/>
                        </a:lnSpc>
                        <a:spcBef>
                          <a:spcPts val="0"/>
                        </a:spcBef>
                        <a:spcAft>
                          <a:spcPts val="0"/>
                        </a:spcAft>
                        <a:buClrTx/>
                        <a:buSzTx/>
                        <a:buFontTx/>
                        <a:buNone/>
                        <a:tabLst/>
                        <a:defRPr/>
                      </a:pPr>
                      <a:r>
                        <a:rPr lang="en-GB" sz="900" b="1" kern="1200" dirty="0">
                          <a:solidFill>
                            <a:srgbClr val="FF0000"/>
                          </a:solidFill>
                          <a:latin typeface="+mn-lt"/>
                          <a:ea typeface="+mn-ea"/>
                          <a:cs typeface="+mn-cs"/>
                        </a:rPr>
                        <a:t>O</a:t>
                      </a:r>
                    </a:p>
                    <a:p>
                      <a:pPr marL="0" marR="0" lvl="0" indent="0" algn="ctr" defTabSz="1088558" rtl="0" eaLnBrk="1" fontAlgn="auto" latinLnBrk="0" hangingPunct="1">
                        <a:lnSpc>
                          <a:spcPct val="100000"/>
                        </a:lnSpc>
                        <a:spcBef>
                          <a:spcPts val="0"/>
                        </a:spcBef>
                        <a:spcAft>
                          <a:spcPts val="0"/>
                        </a:spcAft>
                        <a:buClrTx/>
                        <a:buSzTx/>
                        <a:buFontTx/>
                        <a:buNone/>
                        <a:tabLst/>
                        <a:defRPr/>
                      </a:pPr>
                      <a:r>
                        <a:rPr lang="en-GB" sz="900" b="1" kern="1200" dirty="0">
                          <a:solidFill>
                            <a:srgbClr val="FF0000"/>
                          </a:solidFill>
                          <a:latin typeface="+mn-lt"/>
                          <a:ea typeface="+mn-ea"/>
                          <a:cs typeface="+mn-cs"/>
                        </a:rPr>
                        <a:t>O</a:t>
                      </a:r>
                    </a:p>
                  </a:txBody>
                  <a:tcPr marL="45717" marR="45717" marT="17988" marB="17988" anchor="b"/>
                </a:tc>
                <a:tc>
                  <a:txBody>
                    <a:bodyPr/>
                    <a:lstStyle/>
                    <a:p>
                      <a:pPr marL="0" marR="0" lvl="0" indent="0" algn="ctr" defTabSz="1088558" rtl="0" eaLnBrk="1" fontAlgn="auto" latinLnBrk="0" hangingPunct="1">
                        <a:lnSpc>
                          <a:spcPct val="100000"/>
                        </a:lnSpc>
                        <a:spcBef>
                          <a:spcPts val="0"/>
                        </a:spcBef>
                        <a:spcAft>
                          <a:spcPts val="0"/>
                        </a:spcAft>
                        <a:buClrTx/>
                        <a:buSzTx/>
                        <a:buFontTx/>
                        <a:buNone/>
                        <a:tabLst/>
                        <a:defRPr/>
                      </a:pPr>
                      <a:r>
                        <a:rPr lang="en-US" sz="600" kern="1200" dirty="0">
                          <a:solidFill>
                            <a:srgbClr val="666666"/>
                          </a:solidFill>
                          <a:latin typeface="+mn-lt"/>
                          <a:ea typeface="+mn-ea"/>
                          <a:cs typeface="+mn-cs"/>
                        </a:rPr>
                        <a:t>Project Manager Internal Services, Purchaser, General Ledger Accountant, Controller, Internal Sales Representative, </a:t>
                      </a:r>
                    </a:p>
                    <a:p>
                      <a:pPr marL="0" marR="0" lvl="0" indent="0" algn="ctr" defTabSz="1088558" rtl="0" eaLnBrk="1" fontAlgn="auto" latinLnBrk="0" hangingPunct="1">
                        <a:lnSpc>
                          <a:spcPct val="100000"/>
                        </a:lnSpc>
                        <a:spcBef>
                          <a:spcPts val="0"/>
                        </a:spcBef>
                        <a:spcAft>
                          <a:spcPts val="0"/>
                        </a:spcAft>
                        <a:buClrTx/>
                        <a:buSzTx/>
                        <a:buFontTx/>
                        <a:buNone/>
                        <a:tabLst/>
                        <a:defRPr/>
                      </a:pPr>
                      <a:r>
                        <a:rPr lang="en-US" sz="600" kern="1200" dirty="0">
                          <a:solidFill>
                            <a:srgbClr val="666666"/>
                          </a:solidFill>
                          <a:latin typeface="+mn-lt"/>
                          <a:ea typeface="+mn-ea"/>
                          <a:cs typeface="+mn-cs"/>
                        </a:rPr>
                        <a:t>Billing Clerk</a:t>
                      </a:r>
                    </a:p>
                    <a:p>
                      <a:pPr marL="0" marR="0" indent="0" algn="ctr" defTabSz="1088558" rtl="0" eaLnBrk="1" fontAlgn="auto" latinLnBrk="0" hangingPunct="1">
                        <a:lnSpc>
                          <a:spcPct val="100000"/>
                        </a:lnSpc>
                        <a:spcBef>
                          <a:spcPts val="0"/>
                        </a:spcBef>
                        <a:spcAft>
                          <a:spcPts val="0"/>
                        </a:spcAft>
                        <a:buClrTx/>
                        <a:buSzTx/>
                        <a:buFontTx/>
                        <a:buNone/>
                        <a:tabLst/>
                        <a:defRPr/>
                      </a:pPr>
                      <a:endParaRPr lang="en-GB" sz="600" kern="1200" dirty="0">
                        <a:solidFill>
                          <a:srgbClr val="666666"/>
                        </a:solidFill>
                        <a:latin typeface="+mn-lt"/>
                        <a:ea typeface="+mn-ea"/>
                        <a:cs typeface="+mn-cs"/>
                      </a:endParaRPr>
                    </a:p>
                  </a:txBody>
                  <a:tcPr marL="45717" marR="45717" marT="17988" marB="17988" anchor="ctr"/>
                </a:tc>
                <a:extLst>
                  <a:ext uri="{0D108BD9-81ED-4DB2-BD59-A6C34878D82A}">
                    <a16:rowId xmlns:a16="http://schemas.microsoft.com/office/drawing/2014/main" val="326071777"/>
                  </a:ext>
                </a:extLst>
              </a:tr>
            </a:tbl>
          </a:graphicData>
        </a:graphic>
      </p:graphicFrame>
      <p:graphicFrame>
        <p:nvGraphicFramePr>
          <p:cNvPr id="12" name="Tabelle 1">
            <a:extLst>
              <a:ext uri="{FF2B5EF4-FFF2-40B4-BE49-F238E27FC236}">
                <a16:creationId xmlns:a16="http://schemas.microsoft.com/office/drawing/2014/main" id="{2BB620E6-54DD-40C0-9298-92FC47F34CF8}"/>
              </a:ext>
            </a:extLst>
          </p:cNvPr>
          <p:cNvGraphicFramePr>
            <a:graphicFrameLocks noGrp="1"/>
          </p:cNvGraphicFramePr>
          <p:nvPr>
            <p:extLst>
              <p:ext uri="{D42A27DB-BD31-4B8C-83A1-F6EECF244321}">
                <p14:modId xmlns:p14="http://schemas.microsoft.com/office/powerpoint/2010/main" val="2582140671"/>
              </p:ext>
            </p:extLst>
          </p:nvPr>
        </p:nvGraphicFramePr>
        <p:xfrm>
          <a:off x="3557049" y="1329274"/>
          <a:ext cx="7684215" cy="1157823"/>
        </p:xfrm>
        <a:graphic>
          <a:graphicData uri="http://schemas.openxmlformats.org/drawingml/2006/table">
            <a:tbl>
              <a:tblPr>
                <a:tableStyleId>{F5AB1C69-6EDB-4FF4-983F-18BD219EF322}</a:tableStyleId>
              </a:tblPr>
              <a:tblGrid>
                <a:gridCol w="5182710">
                  <a:extLst>
                    <a:ext uri="{9D8B030D-6E8A-4147-A177-3AD203B41FA5}">
                      <a16:colId xmlns:a16="http://schemas.microsoft.com/office/drawing/2014/main" val="20000"/>
                    </a:ext>
                  </a:extLst>
                </a:gridCol>
                <a:gridCol w="803240">
                  <a:extLst>
                    <a:ext uri="{9D8B030D-6E8A-4147-A177-3AD203B41FA5}">
                      <a16:colId xmlns:a16="http://schemas.microsoft.com/office/drawing/2014/main" val="20001"/>
                    </a:ext>
                  </a:extLst>
                </a:gridCol>
                <a:gridCol w="322669">
                  <a:extLst>
                    <a:ext uri="{9D8B030D-6E8A-4147-A177-3AD203B41FA5}">
                      <a16:colId xmlns:a16="http://schemas.microsoft.com/office/drawing/2014/main" val="20002"/>
                    </a:ext>
                  </a:extLst>
                </a:gridCol>
                <a:gridCol w="343899">
                  <a:extLst>
                    <a:ext uri="{9D8B030D-6E8A-4147-A177-3AD203B41FA5}">
                      <a16:colId xmlns:a16="http://schemas.microsoft.com/office/drawing/2014/main" val="20003"/>
                    </a:ext>
                  </a:extLst>
                </a:gridCol>
                <a:gridCol w="343899">
                  <a:extLst>
                    <a:ext uri="{9D8B030D-6E8A-4147-A177-3AD203B41FA5}">
                      <a16:colId xmlns:a16="http://schemas.microsoft.com/office/drawing/2014/main" val="20004"/>
                    </a:ext>
                  </a:extLst>
                </a:gridCol>
                <a:gridCol w="343899">
                  <a:extLst>
                    <a:ext uri="{9D8B030D-6E8A-4147-A177-3AD203B41FA5}">
                      <a16:colId xmlns:a16="http://schemas.microsoft.com/office/drawing/2014/main" val="20005"/>
                    </a:ext>
                  </a:extLst>
                </a:gridCol>
                <a:gridCol w="343899">
                  <a:extLst>
                    <a:ext uri="{9D8B030D-6E8A-4147-A177-3AD203B41FA5}">
                      <a16:colId xmlns:a16="http://schemas.microsoft.com/office/drawing/2014/main" val="20006"/>
                    </a:ext>
                  </a:extLst>
                </a:gridCol>
              </a:tblGrid>
              <a:tr h="263805">
                <a:tc>
                  <a:txBody>
                    <a:bodyPr/>
                    <a:lstStyle/>
                    <a:p>
                      <a:pPr algn="ctr" fontAlgn="t"/>
                      <a:r>
                        <a:rPr lang="en-US" sz="1100" b="1" u="none" strike="noStrike" dirty="0">
                          <a:solidFill>
                            <a:schemeClr val="bg1"/>
                          </a:solidFill>
                          <a:effectLst/>
                        </a:rPr>
                        <a:t>Scope Validation</a:t>
                      </a:r>
                      <a:endParaRPr lang="en-US" sz="1100" b="1" i="0" u="none" strike="noStrike" dirty="0">
                        <a:solidFill>
                          <a:schemeClr val="bg1"/>
                        </a:solidFill>
                        <a:effectLst/>
                        <a:latin typeface="Calibri" panose="020F0502020204030204" pitchFamily="34" charset="0"/>
                      </a:endParaRPr>
                    </a:p>
                  </a:txBody>
                  <a:tcPr marL="0" marR="0" marT="0" marB="0" anchor="ctr">
                    <a:solidFill>
                      <a:srgbClr val="008DF6"/>
                    </a:solidFill>
                  </a:tcPr>
                </a:tc>
                <a:tc>
                  <a:txBody>
                    <a:bodyPr/>
                    <a:lstStyle/>
                    <a:p>
                      <a:pPr algn="ctr" fontAlgn="t"/>
                      <a:r>
                        <a:rPr lang="en-US" sz="1050" b="1" i="0" u="none" strike="noStrike" dirty="0">
                          <a:solidFill>
                            <a:schemeClr val="bg1"/>
                          </a:solidFill>
                          <a:effectLst/>
                          <a:latin typeface="+mn-lt"/>
                        </a:rPr>
                        <a:t>Duration (days)</a:t>
                      </a:r>
                      <a:endParaRPr lang="en-US" sz="1050" b="1" i="0" u="none" strike="noStrike" dirty="0">
                        <a:solidFill>
                          <a:schemeClr val="bg1"/>
                        </a:solidFill>
                        <a:effectLst/>
                        <a:latin typeface="Calibri" panose="020F0502020204030204" pitchFamily="34" charset="0"/>
                      </a:endParaRPr>
                    </a:p>
                  </a:txBody>
                  <a:tcPr marL="0" marR="0" marT="0" marB="0" anchor="ctr">
                    <a:solidFill>
                      <a:srgbClr val="008DF6"/>
                    </a:solidFill>
                  </a:tcPr>
                </a:tc>
                <a:tc gridSpan="5">
                  <a:txBody>
                    <a:bodyPr/>
                    <a:lstStyle/>
                    <a:p>
                      <a:pPr algn="ctr" fontAlgn="b"/>
                      <a:r>
                        <a:rPr lang="en-US" sz="1050" b="1" i="0" u="none" strike="noStrike" dirty="0">
                          <a:solidFill>
                            <a:schemeClr val="bg1"/>
                          </a:solidFill>
                          <a:effectLst/>
                          <a:latin typeface="Arial" panose="020B0604020202020204" pitchFamily="34" charset="0"/>
                        </a:rPr>
                        <a:t>Week 1</a:t>
                      </a:r>
                    </a:p>
                  </a:txBody>
                  <a:tcPr marL="0" marR="0" marT="0" marB="0" anchor="ctr">
                    <a:solidFill>
                      <a:srgbClr val="008DF6"/>
                    </a:solidFill>
                  </a:tcPr>
                </a:tc>
                <a:tc hMerge="1">
                  <a:txBody>
                    <a:bodyPr/>
                    <a:lstStyle/>
                    <a:p>
                      <a:pPr algn="ctr" fontAlgn="b"/>
                      <a:endParaRPr lang="de-DE" sz="1000" b="0" i="0" u="none" strike="noStrike" dirty="0">
                        <a:solidFill>
                          <a:srgbClr val="000000"/>
                        </a:solidFill>
                        <a:effectLst/>
                        <a:latin typeface="Arial" panose="020B0604020202020204" pitchFamily="34" charset="0"/>
                      </a:endParaRPr>
                    </a:p>
                  </a:txBody>
                  <a:tcPr marL="0" marR="0" marT="0" marB="0" anchor="b"/>
                </a:tc>
                <a:tc hMerge="1">
                  <a:txBody>
                    <a:bodyPr/>
                    <a:lstStyle/>
                    <a:p>
                      <a:pPr algn="ctr" fontAlgn="b"/>
                      <a:endParaRPr lang="de-DE" sz="1000" b="0" i="0" u="none" strike="noStrike" dirty="0">
                        <a:solidFill>
                          <a:srgbClr val="000000"/>
                        </a:solidFill>
                        <a:effectLst/>
                        <a:latin typeface="Arial" panose="020B0604020202020204" pitchFamily="34" charset="0"/>
                      </a:endParaRPr>
                    </a:p>
                  </a:txBody>
                  <a:tcPr marL="0" marR="0" marT="0" marB="0" anchor="b"/>
                </a:tc>
                <a:tc hMerge="1">
                  <a:txBody>
                    <a:bodyPr/>
                    <a:lstStyle/>
                    <a:p>
                      <a:pPr algn="ctr" fontAlgn="b"/>
                      <a:endParaRPr lang="de-DE" sz="1000" b="0" i="0" u="none" strike="noStrike" dirty="0">
                        <a:solidFill>
                          <a:srgbClr val="000000"/>
                        </a:solidFill>
                        <a:effectLst/>
                        <a:latin typeface="Arial" panose="020B0604020202020204" pitchFamily="34" charset="0"/>
                      </a:endParaRPr>
                    </a:p>
                  </a:txBody>
                  <a:tcPr marL="0" marR="0" marT="0" marB="0" anchor="b"/>
                </a:tc>
                <a:tc hMerge="1">
                  <a:txBody>
                    <a:bodyPr/>
                    <a:lstStyle/>
                    <a:p>
                      <a:pPr algn="ctr" fontAlgn="b"/>
                      <a:endParaRPr lang="de-DE" sz="10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0000"/>
                  </a:ext>
                </a:extLst>
              </a:tr>
              <a:tr h="203061">
                <a:tc>
                  <a:txBody>
                    <a:bodyPr/>
                    <a:lstStyle/>
                    <a:p>
                      <a:pPr marL="0" marR="0" lvl="0" indent="0" algn="l" defTabSz="1088776" rtl="0" eaLnBrk="1" fontAlgn="b" latinLnBrk="0" hangingPunct="1">
                        <a:lnSpc>
                          <a:spcPct val="100000"/>
                        </a:lnSpc>
                        <a:spcBef>
                          <a:spcPts val="0"/>
                        </a:spcBef>
                        <a:spcAft>
                          <a:spcPts val="0"/>
                        </a:spcAft>
                        <a:buClrTx/>
                        <a:buSzTx/>
                        <a:buFontTx/>
                        <a:buNone/>
                        <a:tabLst/>
                        <a:defRPr/>
                      </a:pPr>
                      <a:r>
                        <a:rPr lang="en-ZA" sz="1000" b="1" i="0" u="none" strike="noStrike" kern="1200" dirty="0">
                          <a:solidFill>
                            <a:schemeClr val="dk1"/>
                          </a:solidFill>
                          <a:effectLst/>
                          <a:latin typeface="+mn-lt"/>
                          <a:ea typeface="+mn-ea"/>
                          <a:cs typeface="+mn-cs"/>
                        </a:rPr>
                        <a:t>  Professional</a:t>
                      </a:r>
                      <a:r>
                        <a:rPr lang="en-ZA" sz="1000" b="1" i="0" u="none" strike="noStrike" kern="1200" baseline="0" dirty="0">
                          <a:solidFill>
                            <a:schemeClr val="dk1"/>
                          </a:solidFill>
                          <a:effectLst/>
                          <a:latin typeface="+mn-lt"/>
                          <a:ea typeface="+mn-ea"/>
                          <a:cs typeface="+mn-cs"/>
                        </a:rPr>
                        <a:t> Services</a:t>
                      </a:r>
                      <a:endParaRPr lang="en-ZA" sz="1000" b="1" i="0" u="none" strike="noStrike" kern="1200" dirty="0">
                        <a:solidFill>
                          <a:schemeClr val="dk1"/>
                        </a:solidFill>
                        <a:effectLst/>
                        <a:latin typeface="+mn-lt"/>
                        <a:ea typeface="+mn-ea"/>
                        <a:cs typeface="+mn-cs"/>
                      </a:endParaRPr>
                    </a:p>
                  </a:txBody>
                  <a:tcPr marL="0" marR="0" marT="0" marB="0">
                    <a:solidFill>
                      <a:schemeClr val="bg1">
                        <a:lumMod val="95000"/>
                      </a:schemeClr>
                    </a:solidFill>
                  </a:tcPr>
                </a:tc>
                <a:tc>
                  <a:txBody>
                    <a:bodyPr/>
                    <a:lstStyle/>
                    <a:p>
                      <a:pPr algn="l" fontAlgn="t"/>
                      <a:endParaRPr lang="en-US" sz="1500" b="0" i="0" u="none" strike="noStrike" dirty="0">
                        <a:solidFill>
                          <a:srgbClr val="000000"/>
                        </a:solidFill>
                        <a:effectLst/>
                        <a:latin typeface="Calibri" panose="020F0502020204030204" pitchFamily="34" charset="0"/>
                      </a:endParaRPr>
                    </a:p>
                  </a:txBody>
                  <a:tcPr marL="0" marR="0" marT="0" marB="0">
                    <a:solidFill>
                      <a:schemeClr val="bg1">
                        <a:lumMod val="95000"/>
                      </a:schemeClr>
                    </a:solidFill>
                  </a:tcPr>
                </a:tc>
                <a:tc>
                  <a:txBody>
                    <a:bodyPr/>
                    <a:lstStyle/>
                    <a:p>
                      <a:pPr algn="ctr" fontAlgn="b"/>
                      <a:r>
                        <a:rPr lang="en-US" sz="1300" b="0" i="0" u="none" strike="noStrike" dirty="0">
                          <a:solidFill>
                            <a:srgbClr val="000000"/>
                          </a:solidFill>
                          <a:effectLst/>
                          <a:latin typeface="Arial" panose="020B0604020202020204" pitchFamily="34" charset="0"/>
                        </a:rPr>
                        <a:t>M</a:t>
                      </a:r>
                    </a:p>
                  </a:txBody>
                  <a:tcPr marL="0" marR="0" marT="0" marB="0" anchor="ctr">
                    <a:solidFill>
                      <a:schemeClr val="bg1">
                        <a:lumMod val="95000"/>
                      </a:schemeClr>
                    </a:solidFill>
                  </a:tcPr>
                </a:tc>
                <a:tc>
                  <a:txBody>
                    <a:bodyPr/>
                    <a:lstStyle/>
                    <a:p>
                      <a:pPr algn="ctr" fontAlgn="b"/>
                      <a:r>
                        <a:rPr lang="en-US" sz="1300" b="0" i="0" u="none" strike="noStrike" dirty="0">
                          <a:solidFill>
                            <a:srgbClr val="000000"/>
                          </a:solidFill>
                          <a:effectLst/>
                          <a:latin typeface="Arial" panose="020B0604020202020204" pitchFamily="34" charset="0"/>
                        </a:rPr>
                        <a:t>T</a:t>
                      </a:r>
                    </a:p>
                  </a:txBody>
                  <a:tcPr marL="0" marR="0" marT="0" marB="0" anchor="ctr">
                    <a:solidFill>
                      <a:schemeClr val="bg1">
                        <a:lumMod val="95000"/>
                      </a:schemeClr>
                    </a:solidFill>
                  </a:tcPr>
                </a:tc>
                <a:tc>
                  <a:txBody>
                    <a:bodyPr/>
                    <a:lstStyle/>
                    <a:p>
                      <a:pPr algn="ctr" fontAlgn="b"/>
                      <a:r>
                        <a:rPr lang="en-US" sz="1300" b="0" i="0" u="none" strike="noStrike" dirty="0">
                          <a:solidFill>
                            <a:srgbClr val="000000"/>
                          </a:solidFill>
                          <a:effectLst/>
                          <a:latin typeface="Arial" panose="020B0604020202020204" pitchFamily="34" charset="0"/>
                        </a:rPr>
                        <a:t>W</a:t>
                      </a:r>
                    </a:p>
                  </a:txBody>
                  <a:tcPr marL="0" marR="0" marT="0" marB="0" anchor="ctr">
                    <a:solidFill>
                      <a:schemeClr val="bg1">
                        <a:lumMod val="95000"/>
                      </a:schemeClr>
                    </a:solidFill>
                  </a:tcPr>
                </a:tc>
                <a:tc>
                  <a:txBody>
                    <a:bodyPr/>
                    <a:lstStyle/>
                    <a:p>
                      <a:pPr algn="ctr" fontAlgn="b"/>
                      <a:r>
                        <a:rPr lang="en-US" sz="1300" b="0" i="0" u="none" strike="noStrike" dirty="0">
                          <a:solidFill>
                            <a:srgbClr val="000000"/>
                          </a:solidFill>
                          <a:effectLst/>
                          <a:latin typeface="Arial" panose="020B0604020202020204" pitchFamily="34" charset="0"/>
                        </a:rPr>
                        <a:t>Th</a:t>
                      </a:r>
                    </a:p>
                  </a:txBody>
                  <a:tcPr marL="0" marR="0" marT="0" marB="0" anchor="ctr">
                    <a:solidFill>
                      <a:schemeClr val="bg1">
                        <a:lumMod val="95000"/>
                      </a:schemeClr>
                    </a:solidFill>
                  </a:tcPr>
                </a:tc>
                <a:tc>
                  <a:txBody>
                    <a:bodyPr/>
                    <a:lstStyle/>
                    <a:p>
                      <a:pPr algn="ctr" fontAlgn="b"/>
                      <a:r>
                        <a:rPr lang="en-US" sz="1300" b="0" i="0" u="none" strike="noStrike" dirty="0">
                          <a:solidFill>
                            <a:srgbClr val="000000"/>
                          </a:solidFill>
                          <a:effectLst/>
                          <a:latin typeface="Arial" panose="020B0604020202020204" pitchFamily="34" charset="0"/>
                        </a:rPr>
                        <a:t>F</a:t>
                      </a:r>
                    </a:p>
                  </a:txBody>
                  <a:tcPr marL="0" marR="0" marT="0" marB="0" anchor="ctr">
                    <a:solidFill>
                      <a:schemeClr val="bg1">
                        <a:lumMod val="95000"/>
                      </a:schemeClr>
                    </a:solidFill>
                  </a:tcPr>
                </a:tc>
                <a:extLst>
                  <a:ext uri="{0D108BD9-81ED-4DB2-BD59-A6C34878D82A}">
                    <a16:rowId xmlns:a16="http://schemas.microsoft.com/office/drawing/2014/main" val="10001"/>
                  </a:ext>
                </a:extLst>
              </a:tr>
              <a:tr h="203061">
                <a:tc>
                  <a: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latin typeface="+mn-lt"/>
                          <a:ea typeface="+mn-ea"/>
                          <a:cs typeface="+mn-cs"/>
                        </a:rPr>
                        <a:t>  </a:t>
                      </a:r>
                      <a:r>
                        <a:rPr lang="en-GB" sz="1000" baseline="0" dirty="0"/>
                        <a:t>Contract to Cash </a:t>
                      </a:r>
                      <a:endParaRPr lang="en-GB" sz="1000" baseline="0" dirty="0">
                        <a:solidFill>
                          <a:schemeClr val="tx1"/>
                        </a:solidFill>
                      </a:endParaRPr>
                    </a:p>
                  </a:txBody>
                  <a:tcPr marL="0" marR="0" marT="0" marB="0" anchor="ctr">
                    <a:solidFill>
                      <a:schemeClr val="bg1">
                        <a:lumMod val="95000"/>
                      </a:schemeClr>
                    </a:solidFill>
                  </a:tcPr>
                </a:tc>
                <a:tc>
                  <a:txBody>
                    <a:bodyPr/>
                    <a:lstStyle/>
                    <a:p>
                      <a:pPr marL="0" algn="ctr" defTabSz="1088776" rtl="0" eaLnBrk="1" fontAlgn="t" latinLnBrk="0" hangingPunct="1"/>
                      <a:r>
                        <a:rPr lang="en-US" sz="1300" u="none" strike="noStrike" kern="1200" dirty="0">
                          <a:solidFill>
                            <a:schemeClr val="dk1"/>
                          </a:solidFill>
                          <a:effectLst/>
                          <a:latin typeface="+mn-lt"/>
                          <a:ea typeface="+mn-ea"/>
                          <a:cs typeface="+mn-cs"/>
                        </a:rPr>
                        <a:t>1</a:t>
                      </a:r>
                    </a:p>
                  </a:txBody>
                  <a:tcPr marL="0" marR="0" marT="0" marB="0" anchor="ctr">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8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r>
                        <a:rPr lang="en-US" sz="1300" u="none" strike="noStrike" dirty="0">
                          <a:effectLst/>
                        </a:rPr>
                        <a:t> </a:t>
                      </a:r>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extLst>
                  <a:ext uri="{0D108BD9-81ED-4DB2-BD59-A6C34878D82A}">
                    <a16:rowId xmlns:a16="http://schemas.microsoft.com/office/drawing/2014/main" val="10002"/>
                  </a:ext>
                </a:extLst>
              </a:tr>
              <a:tr h="203061">
                <a:tc>
                  <a: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latin typeface="+mn-lt"/>
                          <a:ea typeface="+mn-ea"/>
                          <a:cs typeface="+mn-cs"/>
                        </a:rPr>
                        <a:t>  Time and Expense Management </a:t>
                      </a:r>
                      <a:endParaRPr lang="en-GB" sz="1000" dirty="0"/>
                    </a:p>
                  </a:txBody>
                  <a:tcPr marL="0" marR="0" marT="0" marB="0" anchor="ctr">
                    <a:solidFill>
                      <a:schemeClr val="bg1">
                        <a:lumMod val="95000"/>
                      </a:schemeClr>
                    </a:solidFill>
                  </a:tcPr>
                </a:tc>
                <a:tc>
                  <a:txBody>
                    <a:bodyPr/>
                    <a:lstStyle/>
                    <a:p>
                      <a:pPr marL="0" algn="ctr" defTabSz="1088776" rtl="0" eaLnBrk="1" fontAlgn="t" latinLnBrk="0" hangingPunct="1"/>
                      <a:r>
                        <a:rPr lang="en-US" sz="1300" u="none" strike="noStrike" kern="1200" dirty="0">
                          <a:solidFill>
                            <a:schemeClr val="dk1"/>
                          </a:solidFill>
                          <a:effectLst/>
                          <a:latin typeface="+mn-lt"/>
                          <a:ea typeface="+mn-ea"/>
                          <a:cs typeface="+mn-cs"/>
                        </a:rPr>
                        <a:t>1</a:t>
                      </a:r>
                    </a:p>
                  </a:txBody>
                  <a:tcPr marL="0" marR="0" marT="0" marB="0" anchor="ctr">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8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extLst>
                  <a:ext uri="{0D108BD9-81ED-4DB2-BD59-A6C34878D82A}">
                    <a16:rowId xmlns:a16="http://schemas.microsoft.com/office/drawing/2014/main" val="614790074"/>
                  </a:ext>
                </a:extLst>
              </a:tr>
              <a:tr h="203061">
                <a:tc>
                  <a: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lang="en-GB" sz="1000" kern="1200" baseline="0" dirty="0">
                          <a:solidFill>
                            <a:schemeClr val="dk1"/>
                          </a:solidFill>
                          <a:latin typeface="+mn-lt"/>
                          <a:ea typeface="+mn-ea"/>
                          <a:cs typeface="+mn-cs"/>
                        </a:rPr>
                        <a:t>  </a:t>
                      </a:r>
                      <a:r>
                        <a:rPr lang="en-GB" sz="1000" dirty="0"/>
                        <a:t>Project Management </a:t>
                      </a:r>
                      <a:endParaRPr lang="en-GB" sz="1000" kern="1200" dirty="0">
                        <a:solidFill>
                          <a:schemeClr val="dk1"/>
                        </a:solidFill>
                        <a:latin typeface="+mn-lt"/>
                        <a:ea typeface="+mn-ea"/>
                        <a:cs typeface="+mn-cs"/>
                      </a:endParaRPr>
                    </a:p>
                  </a:txBody>
                  <a:tcPr marL="0" marR="0" marT="0" marB="0" anchor="ctr">
                    <a:solidFill>
                      <a:schemeClr val="bg1">
                        <a:lumMod val="95000"/>
                      </a:schemeClr>
                    </a:solidFill>
                  </a:tcPr>
                </a:tc>
                <a:tc>
                  <a:txBody>
                    <a:bodyPr/>
                    <a:lstStyle/>
                    <a:p>
                      <a:pPr marL="0" algn="ctr" defTabSz="1088776" rtl="0" eaLnBrk="1" fontAlgn="t" latinLnBrk="0" hangingPunct="1"/>
                      <a:r>
                        <a:rPr lang="en-US" sz="1300" u="none" strike="noStrike" kern="1200" dirty="0">
                          <a:solidFill>
                            <a:schemeClr val="dk1"/>
                          </a:solidFill>
                          <a:effectLst/>
                          <a:latin typeface="+mn-lt"/>
                          <a:ea typeface="+mn-ea"/>
                          <a:cs typeface="+mn-cs"/>
                        </a:rPr>
                        <a:t>1</a:t>
                      </a:r>
                    </a:p>
                  </a:txBody>
                  <a:tcPr marL="0" marR="0" marT="0" marB="0" anchor="ctr">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8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tc>
                  <a:txBody>
                    <a:bodyPr/>
                    <a:lstStyle/>
                    <a:p>
                      <a:pPr algn="ctr" fontAlgn="b"/>
                      <a:endParaRPr lang="en-US" sz="1300" b="0" i="0" u="none" strike="noStrike" dirty="0">
                        <a:solidFill>
                          <a:srgbClr val="000000"/>
                        </a:solidFill>
                        <a:effectLst/>
                        <a:latin typeface="Arial" panose="020B0604020202020204" pitchFamily="34" charset="0"/>
                      </a:endParaRPr>
                    </a:p>
                  </a:txBody>
                  <a:tcPr marL="0" marR="0" marT="0" marB="0" anchor="b">
                    <a:solidFill>
                      <a:schemeClr val="bg1">
                        <a:lumMod val="95000"/>
                      </a:schemeClr>
                    </a:solidFill>
                  </a:tcPr>
                </a:tc>
                <a:extLst>
                  <a:ext uri="{0D108BD9-81ED-4DB2-BD59-A6C34878D82A}">
                    <a16:rowId xmlns:a16="http://schemas.microsoft.com/office/drawing/2014/main" val="2280617406"/>
                  </a:ext>
                </a:extLst>
              </a:tr>
            </a:tbl>
          </a:graphicData>
        </a:graphic>
      </p:graphicFrame>
      <p:grpSp>
        <p:nvGrpSpPr>
          <p:cNvPr id="18" name="Group 17">
            <a:extLst>
              <a:ext uri="{FF2B5EF4-FFF2-40B4-BE49-F238E27FC236}">
                <a16:creationId xmlns:a16="http://schemas.microsoft.com/office/drawing/2014/main" id="{0CDBB1F6-8B15-4F09-A188-DA5AD5ED38FD}"/>
              </a:ext>
            </a:extLst>
          </p:cNvPr>
          <p:cNvGrpSpPr/>
          <p:nvPr/>
        </p:nvGrpSpPr>
        <p:grpSpPr>
          <a:xfrm>
            <a:off x="170688" y="2318153"/>
            <a:ext cx="3028416" cy="3028416"/>
            <a:chOff x="3525745" y="1270584"/>
            <a:chExt cx="4976879" cy="4976879"/>
          </a:xfrm>
        </p:grpSpPr>
        <p:pic>
          <p:nvPicPr>
            <p:cNvPr id="19" name="Graphic 18" descr="Single gear">
              <a:extLst>
                <a:ext uri="{FF2B5EF4-FFF2-40B4-BE49-F238E27FC236}">
                  <a16:creationId xmlns:a16="http://schemas.microsoft.com/office/drawing/2014/main" id="{C96FDD17-E043-4620-9CA4-F6DC994E92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307227">
              <a:off x="3525745" y="1270584"/>
              <a:ext cx="4976879" cy="4976879"/>
            </a:xfrm>
            <a:prstGeom prst="rect">
              <a:avLst/>
            </a:prstGeom>
          </p:spPr>
        </p:pic>
        <p:grpSp>
          <p:nvGrpSpPr>
            <p:cNvPr id="20" name="Group 19">
              <a:extLst>
                <a:ext uri="{FF2B5EF4-FFF2-40B4-BE49-F238E27FC236}">
                  <a16:creationId xmlns:a16="http://schemas.microsoft.com/office/drawing/2014/main" id="{50B5B410-2872-4A6B-BED0-32D9C3F63E5F}"/>
                </a:ext>
              </a:extLst>
            </p:cNvPr>
            <p:cNvGrpSpPr/>
            <p:nvPr/>
          </p:nvGrpSpPr>
          <p:grpSpPr>
            <a:xfrm>
              <a:off x="4777483" y="2538552"/>
              <a:ext cx="2440942" cy="2440942"/>
              <a:chOff x="4777483" y="2266698"/>
              <a:chExt cx="2440942" cy="2440942"/>
            </a:xfrm>
          </p:grpSpPr>
          <p:sp>
            <p:nvSpPr>
              <p:cNvPr id="21" name="Oval 20">
                <a:extLst>
                  <a:ext uri="{FF2B5EF4-FFF2-40B4-BE49-F238E27FC236}">
                    <a16:creationId xmlns:a16="http://schemas.microsoft.com/office/drawing/2014/main" id="{4578C2E3-C30A-4592-8251-FAAD4CBCDDD4}"/>
                  </a:ext>
                </a:extLst>
              </p:cNvPr>
              <p:cNvSpPr/>
              <p:nvPr/>
            </p:nvSpPr>
            <p:spPr bwMode="gray">
              <a:xfrm>
                <a:off x="4777483" y="2266698"/>
                <a:ext cx="2440942" cy="2440942"/>
              </a:xfrm>
              <a:prstGeom prst="ellipse">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22" name="Picture 21">
                <a:extLst>
                  <a:ext uri="{FF2B5EF4-FFF2-40B4-BE49-F238E27FC236}">
                    <a16:creationId xmlns:a16="http://schemas.microsoft.com/office/drawing/2014/main" id="{E8F473F7-D3E3-4765-8E16-5A4D59D3E274}"/>
                  </a:ext>
                </a:extLst>
              </p:cNvPr>
              <p:cNvPicPr>
                <a:picLocks noChangeAspect="1"/>
              </p:cNvPicPr>
              <p:nvPr/>
            </p:nvPicPr>
            <p:blipFill>
              <a:blip r:embed="rId4"/>
              <a:stretch>
                <a:fillRect/>
              </a:stretch>
            </p:blipFill>
            <p:spPr>
              <a:xfrm>
                <a:off x="4829524" y="2356521"/>
                <a:ext cx="2320888" cy="2083676"/>
              </a:xfrm>
              <a:prstGeom prst="rect">
                <a:avLst/>
              </a:prstGeom>
            </p:spPr>
          </p:pic>
        </p:grpSp>
      </p:grpSp>
      <p:sp>
        <p:nvSpPr>
          <p:cNvPr id="23" name="Text Placeholder 6">
            <a:extLst>
              <a:ext uri="{FF2B5EF4-FFF2-40B4-BE49-F238E27FC236}">
                <a16:creationId xmlns:a16="http://schemas.microsoft.com/office/drawing/2014/main" id="{3E38967F-6479-48D2-A4A0-1E831096A628}"/>
              </a:ext>
            </a:extLst>
          </p:cNvPr>
          <p:cNvSpPr txBox="1">
            <a:spLocks/>
          </p:cNvSpPr>
          <p:nvPr/>
        </p:nvSpPr>
        <p:spPr>
          <a:xfrm>
            <a:off x="504001" y="2480576"/>
            <a:ext cx="2409887" cy="1619128"/>
          </a:xfrm>
          <a:prstGeom prst="rect">
            <a:avLst/>
          </a:prstGeom>
          <a:noFill/>
        </p:spPr>
        <p:txBody>
          <a:bodyPr>
            <a:prstTxWarp prst="textArchUp">
              <a:avLst>
                <a:gd name="adj" fmla="val 12222284"/>
              </a:avLst>
            </a:prstTxWarp>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a:r>
              <a:rPr lang="en-US" sz="2400" b="1" kern="0" dirty="0">
                <a:solidFill>
                  <a:schemeClr val="accent6"/>
                </a:solidFill>
                <a:latin typeface="Arial" pitchFamily="34" charset="0"/>
                <a:ea typeface="Arial Unicode MS" pitchFamily="34" charset="-128"/>
                <a:cs typeface="Arial Unicode MS" pitchFamily="34" charset="-128"/>
              </a:rPr>
              <a:t>Professional Services</a:t>
            </a:r>
          </a:p>
        </p:txBody>
      </p:sp>
      <p:sp>
        <p:nvSpPr>
          <p:cNvPr id="24" name="Text Placeholder 6">
            <a:extLst>
              <a:ext uri="{FF2B5EF4-FFF2-40B4-BE49-F238E27FC236}">
                <a16:creationId xmlns:a16="http://schemas.microsoft.com/office/drawing/2014/main" id="{CF308B58-3151-465E-B102-E71A3F0A7EE2}"/>
              </a:ext>
            </a:extLst>
          </p:cNvPr>
          <p:cNvSpPr txBox="1">
            <a:spLocks/>
          </p:cNvSpPr>
          <p:nvPr/>
        </p:nvSpPr>
        <p:spPr>
          <a:xfrm>
            <a:off x="560520" y="3565018"/>
            <a:ext cx="2219279" cy="1619128"/>
          </a:xfrm>
          <a:prstGeom prst="rect">
            <a:avLst/>
          </a:prstGeom>
          <a:noFill/>
        </p:spPr>
        <p:txBody>
          <a:bodyPr>
            <a:prstTxWarp prst="textArchDown">
              <a:avLst/>
            </a:prstTxWarp>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lgn="ctr"/>
            <a:r>
              <a:rPr lang="en-US" sz="1800" b="1" kern="0" dirty="0">
                <a:solidFill>
                  <a:schemeClr val="accent6"/>
                </a:solidFill>
                <a:latin typeface="Arial" pitchFamily="34" charset="0"/>
                <a:ea typeface="Arial Unicode MS" pitchFamily="34" charset="-128"/>
                <a:cs typeface="Arial Unicode MS" pitchFamily="34" charset="-128"/>
              </a:rPr>
              <a:t>Conduct Workshop</a:t>
            </a:r>
          </a:p>
        </p:txBody>
      </p:sp>
      <p:cxnSp>
        <p:nvCxnSpPr>
          <p:cNvPr id="5" name="Straight Connector 4">
            <a:extLst>
              <a:ext uri="{FF2B5EF4-FFF2-40B4-BE49-F238E27FC236}">
                <a16:creationId xmlns:a16="http://schemas.microsoft.com/office/drawing/2014/main" id="{EAC640C1-9552-48B9-9EC0-94492005AC15}"/>
              </a:ext>
            </a:extLst>
          </p:cNvPr>
          <p:cNvCxnSpPr>
            <a:cxnSpLocks/>
          </p:cNvCxnSpPr>
          <p:nvPr/>
        </p:nvCxnSpPr>
        <p:spPr>
          <a:xfrm>
            <a:off x="3560305" y="2536117"/>
            <a:ext cx="7635421" cy="0"/>
          </a:xfrm>
          <a:prstGeom prst="line">
            <a:avLst/>
          </a:prstGeom>
          <a:ln w="28575">
            <a:solidFill>
              <a:schemeClr val="tx1"/>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25" name="Straight Connector 24">
            <a:extLst>
              <a:ext uri="{FF2B5EF4-FFF2-40B4-BE49-F238E27FC236}">
                <a16:creationId xmlns:a16="http://schemas.microsoft.com/office/drawing/2014/main" id="{6DBDDBA1-E88C-4AD7-AD31-DA83C5ED610F}"/>
              </a:ext>
            </a:extLst>
          </p:cNvPr>
          <p:cNvCxnSpPr>
            <a:cxnSpLocks/>
          </p:cNvCxnSpPr>
          <p:nvPr/>
        </p:nvCxnSpPr>
        <p:spPr>
          <a:xfrm>
            <a:off x="3099074" y="2389632"/>
            <a:ext cx="0" cy="3000117"/>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450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66946" y="1508490"/>
            <a:ext cx="8523530" cy="4230000"/>
          </a:xfrm>
        </p:spPr>
        <p:txBody>
          <a:bodyPr/>
          <a:lstStyle/>
          <a:p>
            <a:pPr>
              <a:spcBef>
                <a:spcPts val="400"/>
              </a:spcBef>
              <a:spcAft>
                <a:spcPts val="800"/>
              </a:spcAft>
              <a:buClr>
                <a:schemeClr val="accent1"/>
              </a:buClr>
              <a:defRPr/>
            </a:pPr>
            <a:r>
              <a:rPr lang="en-GB" sz="1400" b="1" dirty="0"/>
              <a:t>Workshop Best Practices should still be followed:</a:t>
            </a:r>
          </a:p>
          <a:p>
            <a:pPr marL="285750" indent="-285750">
              <a:spcBef>
                <a:spcPts val="400"/>
              </a:spcBef>
              <a:spcAft>
                <a:spcPts val="400"/>
              </a:spcAft>
              <a:buClr>
                <a:schemeClr val="accent1"/>
              </a:buClr>
              <a:buFont typeface="Wingdings" pitchFamily="2" charset="2"/>
              <a:buChar char="§"/>
              <a:defRPr/>
            </a:pPr>
            <a:r>
              <a:rPr lang="en-US" sz="1400" dirty="0"/>
              <a:t>Plan in detail with templates for workshop inputs and outputs. </a:t>
            </a:r>
          </a:p>
          <a:p>
            <a:pPr marL="285750" indent="-285750">
              <a:spcBef>
                <a:spcPts val="400"/>
              </a:spcBef>
              <a:spcAft>
                <a:spcPts val="400"/>
              </a:spcAft>
              <a:buClr>
                <a:schemeClr val="accent1"/>
              </a:buClr>
              <a:buFont typeface="Wingdings" pitchFamily="2" charset="2"/>
              <a:buChar char="§"/>
              <a:defRPr/>
            </a:pPr>
            <a:r>
              <a:rPr lang="en-US" sz="1400" dirty="0"/>
              <a:t>Set boundaries and understand expectations at the start of each workshop.</a:t>
            </a:r>
          </a:p>
          <a:p>
            <a:pPr marL="285750" indent="-285750">
              <a:spcBef>
                <a:spcPts val="400"/>
              </a:spcBef>
              <a:spcAft>
                <a:spcPts val="400"/>
              </a:spcAft>
              <a:buClr>
                <a:schemeClr val="accent1"/>
              </a:buClr>
              <a:buFont typeface="Wingdings" pitchFamily="2" charset="2"/>
              <a:buChar char="§"/>
              <a:defRPr/>
            </a:pPr>
            <a:r>
              <a:rPr lang="en-US" sz="1400" dirty="0"/>
              <a:t>Provide process, value and strategic context at start of each workshop.</a:t>
            </a:r>
          </a:p>
          <a:p>
            <a:pPr marL="285750" indent="-285750">
              <a:spcBef>
                <a:spcPts val="400"/>
              </a:spcBef>
              <a:spcAft>
                <a:spcPts val="400"/>
              </a:spcAft>
              <a:buClr>
                <a:schemeClr val="accent1"/>
              </a:buClr>
              <a:buFont typeface="Wingdings" pitchFamily="2" charset="2"/>
              <a:buChar char="§"/>
              <a:defRPr/>
            </a:pPr>
            <a:r>
              <a:rPr lang="en-US" sz="1400" dirty="0"/>
              <a:t>Focus on business value and tie to business case and value drivers.</a:t>
            </a:r>
          </a:p>
          <a:p>
            <a:pPr marL="285750" indent="-285750">
              <a:spcBef>
                <a:spcPts val="400"/>
              </a:spcBef>
              <a:spcAft>
                <a:spcPts val="400"/>
              </a:spcAft>
              <a:buFont typeface="Wingdings" pitchFamily="2" charset="2"/>
              <a:buChar char="§"/>
              <a:defRPr/>
            </a:pPr>
            <a:r>
              <a:rPr lang="en-US" sz="1400" dirty="0"/>
              <a:t>Access the Scope Item Process Diagram, Process Model and Test Scripts within the SAP Best Practices Explorer in the Scope Item details to explain and demo the S/4HANA solution functionality.</a:t>
            </a:r>
          </a:p>
          <a:p>
            <a:pPr marL="285750" indent="-285750">
              <a:spcBef>
                <a:spcPts val="400"/>
              </a:spcBef>
              <a:spcAft>
                <a:spcPts val="400"/>
              </a:spcAft>
              <a:buFont typeface="Wingdings" pitchFamily="2" charset="2"/>
              <a:buChar char="§"/>
              <a:defRPr/>
            </a:pPr>
            <a:r>
              <a:rPr lang="en-US" sz="1400" dirty="0"/>
              <a:t>Build off Business Driven Configuration Questionnaire(s) filled out by the customer to clarify and make critical configuration decisions.</a:t>
            </a:r>
          </a:p>
          <a:p>
            <a:pPr marL="285750" indent="-285750">
              <a:spcBef>
                <a:spcPts val="400"/>
              </a:spcBef>
              <a:spcAft>
                <a:spcPts val="400"/>
              </a:spcAft>
              <a:buFont typeface="Wingdings" pitchFamily="2" charset="2"/>
              <a:buChar char="§"/>
              <a:defRPr/>
            </a:pPr>
            <a:r>
              <a:rPr lang="en-US" sz="1400" dirty="0"/>
              <a:t>Discuss any scope that has/may be impacted by a system upgrade – refer to “What’s New” Help documentation for further guidance.</a:t>
            </a:r>
          </a:p>
          <a:p>
            <a:pPr marL="285750" indent="-285750">
              <a:spcBef>
                <a:spcPts val="400"/>
              </a:spcBef>
              <a:spcAft>
                <a:spcPts val="400"/>
              </a:spcAft>
              <a:buClr>
                <a:schemeClr val="accent1"/>
              </a:buClr>
              <a:buFont typeface="Wingdings" pitchFamily="2" charset="2"/>
              <a:buChar char="§"/>
              <a:defRPr/>
            </a:pPr>
            <a:r>
              <a:rPr lang="en-US" sz="1400" dirty="0"/>
              <a:t>Prioritize scope and configuration.</a:t>
            </a:r>
          </a:p>
          <a:p>
            <a:pPr marL="285750" indent="-285750">
              <a:spcBef>
                <a:spcPts val="400"/>
              </a:spcBef>
              <a:spcAft>
                <a:spcPts val="400"/>
              </a:spcAft>
              <a:buClr>
                <a:schemeClr val="accent1"/>
              </a:buClr>
              <a:buFont typeface="Wingdings" pitchFamily="2" charset="2"/>
              <a:buChar char="§"/>
              <a:defRPr/>
            </a:pPr>
            <a:r>
              <a:rPr lang="en-US" sz="1400" dirty="0"/>
              <a:t>Document decisions, assumptions and business impacts of new processes.</a:t>
            </a:r>
          </a:p>
          <a:p>
            <a:pPr marL="285750" indent="-285750">
              <a:spcBef>
                <a:spcPts val="400"/>
              </a:spcBef>
              <a:spcAft>
                <a:spcPts val="400"/>
              </a:spcAft>
              <a:buClr>
                <a:schemeClr val="accent1"/>
              </a:buClr>
              <a:buFont typeface="Wingdings" pitchFamily="2" charset="2"/>
              <a:buChar char="§"/>
              <a:defRPr/>
            </a:pPr>
            <a:r>
              <a:rPr lang="en-US" sz="1400" dirty="0"/>
              <a:t>Produce detailed documentation immediately and align with customer.</a:t>
            </a:r>
          </a:p>
          <a:p>
            <a:pPr marL="285750" indent="-285750">
              <a:spcBef>
                <a:spcPts val="400"/>
              </a:spcBef>
              <a:spcAft>
                <a:spcPts val="400"/>
              </a:spcAft>
              <a:buClr>
                <a:schemeClr val="accent1"/>
              </a:buClr>
              <a:buFont typeface="Wingdings" pitchFamily="2" charset="2"/>
              <a:buChar char="§"/>
              <a:defRPr/>
            </a:pPr>
            <a:r>
              <a:rPr lang="en-US" sz="1400" dirty="0"/>
              <a:t>Formal sign-off of key decisions and required configuration before realize phase starts.</a:t>
            </a:r>
          </a:p>
          <a:p>
            <a:pPr marL="285750" indent="-285750">
              <a:spcBef>
                <a:spcPts val="400"/>
              </a:spcBef>
              <a:spcAft>
                <a:spcPts val="400"/>
              </a:spcAft>
              <a:buClr>
                <a:schemeClr val="accent1"/>
              </a:buClr>
              <a:buFont typeface="Wingdings" pitchFamily="2" charset="2"/>
              <a:buChar char="§"/>
              <a:defRPr/>
            </a:pPr>
            <a:r>
              <a:rPr lang="en-US" sz="1400" dirty="0"/>
              <a:t>Time is limited, scope validation is not a training session, time box to drive decision making.</a:t>
            </a:r>
          </a:p>
          <a:p>
            <a:pPr marL="285750" indent="-285750">
              <a:spcBef>
                <a:spcPts val="400"/>
              </a:spcBef>
              <a:spcAft>
                <a:spcPts val="400"/>
              </a:spcAft>
              <a:buClr>
                <a:schemeClr val="accent1"/>
              </a:buClr>
              <a:buFont typeface="Wingdings" pitchFamily="2" charset="2"/>
              <a:buChar char="§"/>
              <a:defRPr/>
            </a:pPr>
            <a:r>
              <a:rPr lang="en-US" sz="1400" dirty="0"/>
              <a:t>Table parking lot items. </a:t>
            </a:r>
          </a:p>
        </p:txBody>
      </p:sp>
      <p:sp>
        <p:nvSpPr>
          <p:cNvPr id="3" name="Title 2"/>
          <p:cNvSpPr>
            <a:spLocks noGrp="1"/>
          </p:cNvSpPr>
          <p:nvPr>
            <p:ph type="title"/>
          </p:nvPr>
        </p:nvSpPr>
        <p:spPr>
          <a:xfrm>
            <a:off x="504001" y="504000"/>
            <a:ext cx="11186476" cy="369332"/>
          </a:xfrm>
        </p:spPr>
        <p:txBody>
          <a:bodyPr/>
          <a:lstStyle/>
          <a:p>
            <a:r>
              <a:rPr lang="en-US" dirty="0"/>
              <a:t>General Fit-to-Standard Workshops Principals</a:t>
            </a:r>
            <a:endParaRPr lang="en-US" b="0" dirty="0">
              <a:solidFill>
                <a:schemeClr val="accent1"/>
              </a:solidFill>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4396" y1="21978" x2="20080" y2="20380"/>
                        <a14:foregroundMark x1="53447" y1="8891" x2="53946" y2="15385"/>
                        <a14:foregroundMark x1="14585" y1="31868" x2="17682" y2="39960"/>
                        <a14:foregroundMark x1="48951" y1="81219" x2="48951" y2="92607"/>
                      </a14:backgroundRemoval>
                    </a14:imgEffect>
                  </a14:imgLayer>
                </a14:imgProps>
              </a:ext>
            </a:extLst>
          </a:blip>
          <a:stretch>
            <a:fillRect/>
          </a:stretch>
        </p:blipFill>
        <p:spPr>
          <a:xfrm>
            <a:off x="504001" y="2163336"/>
            <a:ext cx="3324832" cy="3324832"/>
          </a:xfrm>
          <a:prstGeom prst="rect">
            <a:avLst/>
          </a:prstGeom>
        </p:spPr>
      </p:pic>
      <p:pic>
        <p:nvPicPr>
          <p:cNvPr id="6" name="Picture 5"/>
          <p:cNvPicPr>
            <a:picLocks noChangeAspect="1"/>
          </p:cNvPicPr>
          <p:nvPr/>
        </p:nvPicPr>
        <p:blipFill rotWithShape="1">
          <a:blip r:embed="rId4"/>
          <a:srcRect l="-1" t="-8345" r="57928" b="-1"/>
          <a:stretch/>
        </p:blipFill>
        <p:spPr>
          <a:xfrm>
            <a:off x="568713" y="2163336"/>
            <a:ext cx="814038" cy="680225"/>
          </a:xfrm>
          <a:prstGeom prst="rect">
            <a:avLst/>
          </a:prstGeom>
          <a:ln>
            <a:noFill/>
          </a:ln>
          <a:effectLst>
            <a:outerShdw blurRad="292100" dist="139700" dir="2700000" algn="tl" rotWithShape="0">
              <a:srgbClr val="333333">
                <a:alpha val="65000"/>
              </a:srgbClr>
            </a:outerShdw>
          </a:effectLst>
        </p:spPr>
      </p:pic>
      <p:cxnSp>
        <p:nvCxnSpPr>
          <p:cNvPr id="7" name="Straight Connector 6">
            <a:extLst>
              <a:ext uri="{FF2B5EF4-FFF2-40B4-BE49-F238E27FC236}">
                <a16:creationId xmlns:a16="http://schemas.microsoft.com/office/drawing/2014/main" id="{F04794AE-BFA1-4B2F-9C28-34F9DF0BD862}"/>
              </a:ext>
            </a:extLst>
          </p:cNvPr>
          <p:cNvCxnSpPr>
            <a:cxnSpLocks/>
          </p:cNvCxnSpPr>
          <p:nvPr/>
        </p:nvCxnSpPr>
        <p:spPr>
          <a:xfrm>
            <a:off x="493719" y="1223734"/>
            <a:ext cx="1100847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07781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ank you"/>
          <p:cNvSpPr>
            <a:spLocks noGrp="1"/>
          </p:cNvSpPr>
          <p:nvPr>
            <p:ph type="ctrTitle"/>
          </p:nvPr>
        </p:nvSpPr>
        <p:spPr/>
        <p:txBody>
          <a:bodyPr/>
          <a:lstStyle/>
          <a:p>
            <a:r>
              <a:rPr lang="en-US" dirty="0"/>
              <a:t>Thank you.</a:t>
            </a:r>
          </a:p>
        </p:txBody>
      </p:sp>
      <p:sp>
        <p:nvSpPr>
          <p:cNvPr id="6" name="Text Placeholder 5">
            <a:extLst>
              <a:ext uri="{FF2B5EF4-FFF2-40B4-BE49-F238E27FC236}">
                <a16:creationId xmlns:a16="http://schemas.microsoft.com/office/drawing/2014/main" id="{3E2F38DA-265F-4DD0-A0B9-50676BB9D83E}"/>
              </a:ext>
            </a:extLst>
          </p:cNvPr>
          <p:cNvSpPr>
            <a:spLocks noGrp="1"/>
          </p:cNvSpPr>
          <p:nvPr>
            <p:ph type="body" sz="quarter" idx="10"/>
          </p:nvPr>
        </p:nvSpPr>
        <p:spPr/>
        <p:txBody>
          <a:bodyPr/>
          <a:lstStyle/>
          <a:p>
            <a:r>
              <a:rPr lang="en-US" dirty="0"/>
              <a:t>SAP Activate Methodology </a:t>
            </a:r>
          </a:p>
        </p:txBody>
      </p:sp>
    </p:spTree>
    <p:extLst>
      <p:ext uri="{BB962C8B-B14F-4D97-AF65-F5344CB8AC3E}">
        <p14:creationId xmlns:p14="http://schemas.microsoft.com/office/powerpoint/2010/main" val="103687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73BFCB37-2BBD-432A-8F49-D54589668051}"/>
              </a:ext>
            </a:extLst>
          </p:cNvPr>
          <p:cNvCxnSpPr>
            <a:cxnSpLocks/>
          </p:cNvCxnSpPr>
          <p:nvPr/>
        </p:nvCxnSpPr>
        <p:spPr>
          <a:xfrm>
            <a:off x="493719" y="1223734"/>
            <a:ext cx="1100847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 name="Title 3">
            <a:extLst>
              <a:ext uri="{FF2B5EF4-FFF2-40B4-BE49-F238E27FC236}">
                <a16:creationId xmlns:a16="http://schemas.microsoft.com/office/drawing/2014/main" id="{1B9B65A0-05DF-4F80-9F8C-34BF3F32E27E}"/>
              </a:ext>
            </a:extLst>
          </p:cNvPr>
          <p:cNvSpPr>
            <a:spLocks noGrp="1"/>
          </p:cNvSpPr>
          <p:nvPr>
            <p:ph type="title"/>
          </p:nvPr>
        </p:nvSpPr>
        <p:spPr>
          <a:xfrm>
            <a:off x="504001" y="504000"/>
            <a:ext cx="11186476" cy="646331"/>
          </a:xfrm>
        </p:spPr>
        <p:txBody>
          <a:bodyPr/>
          <a:lstStyle/>
          <a:p>
            <a:r>
              <a:rPr lang="en-US" dirty="0"/>
              <a:t>Purpose of This Document </a:t>
            </a:r>
            <a:br>
              <a:rPr lang="en-US" dirty="0"/>
            </a:br>
            <a:r>
              <a:rPr lang="en-US" sz="1800" b="0" dirty="0">
                <a:solidFill>
                  <a:schemeClr val="accent1"/>
                </a:solidFill>
              </a:rPr>
              <a:t>SAP Activate Methodology Accelerator</a:t>
            </a:r>
            <a:endParaRPr lang="en-US" b="0" dirty="0">
              <a:solidFill>
                <a:schemeClr val="accent1"/>
              </a:solidFill>
            </a:endParaRPr>
          </a:p>
        </p:txBody>
      </p:sp>
      <p:sp>
        <p:nvSpPr>
          <p:cNvPr id="11" name="Text Placeholder 1">
            <a:extLst>
              <a:ext uri="{FF2B5EF4-FFF2-40B4-BE49-F238E27FC236}">
                <a16:creationId xmlns:a16="http://schemas.microsoft.com/office/drawing/2014/main" id="{43861BCC-359D-4C4B-84FD-788BBC634893}"/>
              </a:ext>
            </a:extLst>
          </p:cNvPr>
          <p:cNvSpPr txBox="1">
            <a:spLocks/>
          </p:cNvSpPr>
          <p:nvPr/>
        </p:nvSpPr>
        <p:spPr bwMode="gray">
          <a:xfrm>
            <a:off x="3819422" y="2352698"/>
            <a:ext cx="7632290" cy="2209351"/>
          </a:xfrm>
          <a:prstGeom prst="rect">
            <a:avLst/>
          </a:prstGeom>
        </p:spPr>
        <p:txBody>
          <a:bodyPr vert="horz" lIns="0" tIns="0" rIns="0" bIns="0" rtlCol="0">
            <a:no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sz="2400" dirty="0"/>
              <a:t>The purpose of this accelerator is to enable and educate users on the </a:t>
            </a:r>
            <a:r>
              <a:rPr lang="en-US" sz="2400" b="1" dirty="0">
                <a:solidFill>
                  <a:schemeClr val="accent6"/>
                </a:solidFill>
              </a:rPr>
              <a:t>fit-to-standard process </a:t>
            </a:r>
            <a:r>
              <a:rPr lang="en-US" sz="2400" dirty="0"/>
              <a:t>to ensure a successful fit-to-standard that captures all configuration and integrations needed for the solution- creating an efficient and effective </a:t>
            </a:r>
            <a:r>
              <a:rPr lang="en-US" sz="2400" dirty="0">
                <a:solidFill>
                  <a:schemeClr val="accent6"/>
                </a:solidFill>
              </a:rPr>
              <a:t>solution configuration </a:t>
            </a:r>
            <a:r>
              <a:rPr lang="en-US" sz="2400" dirty="0"/>
              <a:t>in </a:t>
            </a:r>
            <a:r>
              <a:rPr lang="en-US" sz="2400" dirty="0">
                <a:solidFill>
                  <a:schemeClr val="accent6"/>
                </a:solidFill>
              </a:rPr>
              <a:t>Realize</a:t>
            </a:r>
            <a:r>
              <a:rPr lang="en-US" sz="2400" dirty="0"/>
              <a:t>. </a:t>
            </a:r>
          </a:p>
        </p:txBody>
      </p:sp>
      <p:pic>
        <p:nvPicPr>
          <p:cNvPr id="12" name="Picture 11">
            <a:extLst>
              <a:ext uri="{FF2B5EF4-FFF2-40B4-BE49-F238E27FC236}">
                <a16:creationId xmlns:a16="http://schemas.microsoft.com/office/drawing/2014/main" id="{56C00201-52DF-40A2-91EC-9E752262B4CE}"/>
              </a:ext>
            </a:extLst>
          </p:cNvPr>
          <p:cNvPicPr>
            <a:picLocks noChangeAspect="1"/>
          </p:cNvPicPr>
          <p:nvPr/>
        </p:nvPicPr>
        <p:blipFill>
          <a:blip r:embed="rId2"/>
          <a:stretch>
            <a:fillRect/>
          </a:stretch>
        </p:blipFill>
        <p:spPr>
          <a:xfrm>
            <a:off x="428634" y="1791929"/>
            <a:ext cx="3199469" cy="3199469"/>
          </a:xfrm>
          <a:prstGeom prst="rect">
            <a:avLst/>
          </a:prstGeom>
        </p:spPr>
      </p:pic>
      <p:grpSp>
        <p:nvGrpSpPr>
          <p:cNvPr id="41" name="Group 40">
            <a:extLst>
              <a:ext uri="{FF2B5EF4-FFF2-40B4-BE49-F238E27FC236}">
                <a16:creationId xmlns:a16="http://schemas.microsoft.com/office/drawing/2014/main" id="{D959AB4F-56AE-45D2-AB59-43B67AF5DDD6}"/>
              </a:ext>
            </a:extLst>
          </p:cNvPr>
          <p:cNvGrpSpPr/>
          <p:nvPr/>
        </p:nvGrpSpPr>
        <p:grpSpPr>
          <a:xfrm>
            <a:off x="6188882" y="4631513"/>
            <a:ext cx="2893370" cy="1184945"/>
            <a:chOff x="7255647" y="248983"/>
            <a:chExt cx="2893370" cy="1184945"/>
          </a:xfrm>
        </p:grpSpPr>
        <p:grpSp>
          <p:nvGrpSpPr>
            <p:cNvPr id="42" name="Group 41">
              <a:extLst>
                <a:ext uri="{FF2B5EF4-FFF2-40B4-BE49-F238E27FC236}">
                  <a16:creationId xmlns:a16="http://schemas.microsoft.com/office/drawing/2014/main" id="{84C44B43-CFD7-4B47-A082-C7CA5DEF20BA}"/>
                </a:ext>
              </a:extLst>
            </p:cNvPr>
            <p:cNvGrpSpPr/>
            <p:nvPr/>
          </p:nvGrpSpPr>
          <p:grpSpPr>
            <a:xfrm>
              <a:off x="7255648" y="265221"/>
              <a:ext cx="2893369" cy="1168707"/>
              <a:chOff x="7255648" y="265221"/>
              <a:chExt cx="2893369" cy="1168707"/>
            </a:xfrm>
          </p:grpSpPr>
          <p:grpSp>
            <p:nvGrpSpPr>
              <p:cNvPr id="44" name="Group 43">
                <a:extLst>
                  <a:ext uri="{FF2B5EF4-FFF2-40B4-BE49-F238E27FC236}">
                    <a16:creationId xmlns:a16="http://schemas.microsoft.com/office/drawing/2014/main" id="{50B2FA87-E352-41B0-84FF-46168DB362F5}"/>
                  </a:ext>
                </a:extLst>
              </p:cNvPr>
              <p:cNvGrpSpPr>
                <a:grpSpLocks noChangeAspect="1"/>
              </p:cNvGrpSpPr>
              <p:nvPr/>
            </p:nvGrpSpPr>
            <p:grpSpPr>
              <a:xfrm>
                <a:off x="7565561" y="567545"/>
                <a:ext cx="539309" cy="731520"/>
                <a:chOff x="2746821" y="1834593"/>
                <a:chExt cx="769836" cy="1116013"/>
              </a:xfrm>
            </p:grpSpPr>
            <p:sp>
              <p:nvSpPr>
                <p:cNvPr id="62" name="TextBox 61">
                  <a:extLst>
                    <a:ext uri="{FF2B5EF4-FFF2-40B4-BE49-F238E27FC236}">
                      <a16:creationId xmlns:a16="http://schemas.microsoft.com/office/drawing/2014/main" id="{30A83AC3-7167-43A8-A93D-EFF4DB0D37EE}"/>
                    </a:ext>
                  </a:extLst>
                </p:cNvPr>
                <p:cNvSpPr txBox="1"/>
                <p:nvPr/>
              </p:nvSpPr>
              <p:spPr>
                <a:xfrm>
                  <a:off x="2756259" y="2611964"/>
                  <a:ext cx="760398" cy="338642"/>
                </a:xfrm>
                <a:prstGeom prst="rect">
                  <a:avLst/>
                </a:prstGeom>
                <a:noFill/>
              </p:spPr>
              <p:txBody>
                <a:bodyPr wrap="square" rtlCol="0">
                  <a:spAutoFit/>
                </a:bodyPr>
                <a:lstStyle/>
                <a:p>
                  <a:pPr algn="ctr"/>
                  <a:r>
                    <a:rPr lang="en-US" sz="800" b="1" dirty="0">
                      <a:latin typeface="Arial" charset="0"/>
                      <a:ea typeface="Arial" charset="0"/>
                      <a:cs typeface="Arial" charset="0"/>
                    </a:rPr>
                    <a:t>Project Lead</a:t>
                  </a:r>
                  <a:endParaRPr lang="en-US" sz="800" dirty="0">
                    <a:solidFill>
                      <a:schemeClr val="bg2">
                        <a:lumMod val="75000"/>
                      </a:schemeClr>
                    </a:solidFill>
                    <a:latin typeface="Arial" charset="0"/>
                    <a:ea typeface="Arial" charset="0"/>
                    <a:cs typeface="Arial" charset="0"/>
                  </a:endParaRPr>
                </a:p>
              </p:txBody>
            </p:sp>
            <p:grpSp>
              <p:nvGrpSpPr>
                <p:cNvPr id="63" name="Group 62">
                  <a:extLst>
                    <a:ext uri="{FF2B5EF4-FFF2-40B4-BE49-F238E27FC236}">
                      <a16:creationId xmlns:a16="http://schemas.microsoft.com/office/drawing/2014/main" id="{2072730C-DB31-4537-AD66-19438DE53933}"/>
                    </a:ext>
                  </a:extLst>
                </p:cNvPr>
                <p:cNvGrpSpPr/>
                <p:nvPr/>
              </p:nvGrpSpPr>
              <p:grpSpPr>
                <a:xfrm>
                  <a:off x="2746821" y="1834593"/>
                  <a:ext cx="769452" cy="772248"/>
                  <a:chOff x="1548447" y="1622425"/>
                  <a:chExt cx="1412225" cy="1341497"/>
                </a:xfrm>
              </p:grpSpPr>
              <p:pic>
                <p:nvPicPr>
                  <p:cNvPr id="64" name="Picture 63">
                    <a:extLst>
                      <a:ext uri="{FF2B5EF4-FFF2-40B4-BE49-F238E27FC236}">
                        <a16:creationId xmlns:a16="http://schemas.microsoft.com/office/drawing/2014/main" id="{62474F01-9A8E-452B-9813-2EFB7E2F3010}"/>
                      </a:ext>
                    </a:extLst>
                  </p:cNvPr>
                  <p:cNvPicPr>
                    <a:picLocks noChangeAspect="1"/>
                  </p:cNvPicPr>
                  <p:nvPr/>
                </p:nvPicPr>
                <p:blipFill rotWithShape="1">
                  <a:blip r:embed="rId3">
                    <a:extLst>
                      <a:ext uri="{28A0092B-C50C-407E-A947-70E740481C1C}">
                        <a14:useLocalDpi xmlns:a14="http://schemas.microsoft.com/office/drawing/2010/main" val="0"/>
                      </a:ext>
                    </a:extLst>
                  </a:blip>
                  <a:srcRect l="-39896" t="-4388" r="-34945" b="38822"/>
                  <a:stretch/>
                </p:blipFill>
                <p:spPr>
                  <a:xfrm>
                    <a:off x="1548447" y="1622425"/>
                    <a:ext cx="1250735" cy="1250735"/>
                  </a:xfrm>
                  <a:prstGeom prst="ellipse">
                    <a:avLst/>
                  </a:prstGeom>
                  <a:solidFill>
                    <a:schemeClr val="accent1"/>
                  </a:solidFill>
                </p:spPr>
              </p:pic>
              <p:pic>
                <p:nvPicPr>
                  <p:cNvPr id="65" name="Picture 64">
                    <a:extLst>
                      <a:ext uri="{FF2B5EF4-FFF2-40B4-BE49-F238E27FC236}">
                        <a16:creationId xmlns:a16="http://schemas.microsoft.com/office/drawing/2014/main" id="{B144C41F-26C7-4FBD-9634-3BEAFBC528C4}"/>
                      </a:ext>
                    </a:extLst>
                  </p:cNvPr>
                  <p:cNvPicPr>
                    <a:picLocks noChangeAspect="1"/>
                  </p:cNvPicPr>
                  <p:nvPr/>
                </p:nvPicPr>
                <p:blipFill rotWithShape="1">
                  <a:blip r:embed="rId3">
                    <a:extLst>
                      <a:ext uri="{28A0092B-C50C-407E-A947-70E740481C1C}">
                        <a14:useLocalDpi xmlns:a14="http://schemas.microsoft.com/office/drawing/2010/main" val="0"/>
                      </a:ext>
                    </a:extLst>
                  </a:blip>
                  <a:srcRect l="-39896" t="-4388" r="-34945" b="38822"/>
                  <a:stretch/>
                </p:blipFill>
                <p:spPr>
                  <a:xfrm>
                    <a:off x="1619175" y="1622425"/>
                    <a:ext cx="1341497" cy="1341497"/>
                  </a:xfrm>
                  <a:prstGeom prst="ellipse">
                    <a:avLst/>
                  </a:prstGeom>
                  <a:solidFill>
                    <a:schemeClr val="accent1"/>
                  </a:solidFill>
                  <a:ln w="57150">
                    <a:solidFill>
                      <a:schemeClr val="accent6"/>
                    </a:solidFill>
                  </a:ln>
                </p:spPr>
              </p:pic>
            </p:grpSp>
          </p:grpSp>
          <p:grpSp>
            <p:nvGrpSpPr>
              <p:cNvPr id="45" name="Group 44">
                <a:extLst>
                  <a:ext uri="{FF2B5EF4-FFF2-40B4-BE49-F238E27FC236}">
                    <a16:creationId xmlns:a16="http://schemas.microsoft.com/office/drawing/2014/main" id="{21419F7B-1107-41C7-BEE2-E1B46BD5A738}"/>
                  </a:ext>
                </a:extLst>
              </p:cNvPr>
              <p:cNvGrpSpPr>
                <a:grpSpLocks noChangeAspect="1"/>
              </p:cNvGrpSpPr>
              <p:nvPr/>
            </p:nvGrpSpPr>
            <p:grpSpPr>
              <a:xfrm>
                <a:off x="8131598" y="549618"/>
                <a:ext cx="1176251" cy="884310"/>
                <a:chOff x="-220367" y="3239492"/>
                <a:chExt cx="1929576" cy="1440453"/>
              </a:xfrm>
            </p:grpSpPr>
            <p:sp>
              <p:nvSpPr>
                <p:cNvPr id="58" name="TextBox 57">
                  <a:extLst>
                    <a:ext uri="{FF2B5EF4-FFF2-40B4-BE49-F238E27FC236}">
                      <a16:creationId xmlns:a16="http://schemas.microsoft.com/office/drawing/2014/main" id="{78994511-B593-46E0-A12F-8CE7AC4DD212}"/>
                    </a:ext>
                  </a:extLst>
                </p:cNvPr>
                <p:cNvSpPr txBox="1"/>
                <p:nvPr/>
              </p:nvSpPr>
              <p:spPr>
                <a:xfrm>
                  <a:off x="-220367" y="4128474"/>
                  <a:ext cx="1929576" cy="551471"/>
                </a:xfrm>
                <a:prstGeom prst="rect">
                  <a:avLst/>
                </a:prstGeom>
                <a:noFill/>
              </p:spPr>
              <p:txBody>
                <a:bodyPr wrap="square" rtlCol="0">
                  <a:spAutoFit/>
                </a:bodyPr>
                <a:lstStyle/>
                <a:p>
                  <a:pPr algn="ctr"/>
                  <a:r>
                    <a:rPr lang="en-US" sz="800" b="1" dirty="0">
                      <a:latin typeface="Arial" charset="0"/>
                      <a:ea typeface="Arial" charset="0"/>
                      <a:cs typeface="Arial" charset="0"/>
                    </a:rPr>
                    <a:t>Business Process Expert(s)</a:t>
                  </a:r>
                </a:p>
              </p:txBody>
            </p:sp>
            <p:grpSp>
              <p:nvGrpSpPr>
                <p:cNvPr id="59" name="Group 58">
                  <a:extLst>
                    <a:ext uri="{FF2B5EF4-FFF2-40B4-BE49-F238E27FC236}">
                      <a16:creationId xmlns:a16="http://schemas.microsoft.com/office/drawing/2014/main" id="{36947021-1C7E-4943-9E65-7E51E7B9A827}"/>
                    </a:ext>
                  </a:extLst>
                </p:cNvPr>
                <p:cNvGrpSpPr/>
                <p:nvPr/>
              </p:nvGrpSpPr>
              <p:grpSpPr>
                <a:xfrm>
                  <a:off x="367800" y="3239492"/>
                  <a:ext cx="936207" cy="834616"/>
                  <a:chOff x="155000" y="3239492"/>
                  <a:chExt cx="1718278" cy="1449838"/>
                </a:xfrm>
              </p:grpSpPr>
              <p:pic>
                <p:nvPicPr>
                  <p:cNvPr id="60" name="Picture 59">
                    <a:extLst>
                      <a:ext uri="{FF2B5EF4-FFF2-40B4-BE49-F238E27FC236}">
                        <a16:creationId xmlns:a16="http://schemas.microsoft.com/office/drawing/2014/main" id="{F69D60BC-2026-4726-A421-250AC97D607C}"/>
                      </a:ext>
                    </a:extLst>
                  </p:cNvPr>
                  <p:cNvPicPr>
                    <a:picLocks noChangeAspect="1"/>
                  </p:cNvPicPr>
                  <p:nvPr/>
                </p:nvPicPr>
                <p:blipFill rotWithShape="1">
                  <a:blip r:embed="rId4">
                    <a:extLst>
                      <a:ext uri="{28A0092B-C50C-407E-A947-70E740481C1C}">
                        <a14:useLocalDpi xmlns:a14="http://schemas.microsoft.com/office/drawing/2010/main" val="0"/>
                      </a:ext>
                    </a:extLst>
                  </a:blip>
                  <a:srcRect l="-26465" t="-5234" r="-32009" b="35616"/>
                  <a:stretch/>
                </p:blipFill>
                <p:spPr>
                  <a:xfrm>
                    <a:off x="622543" y="3239492"/>
                    <a:ext cx="1250735" cy="1250735"/>
                  </a:xfrm>
                  <a:prstGeom prst="ellipse">
                    <a:avLst/>
                  </a:prstGeom>
                  <a:solidFill>
                    <a:schemeClr val="accent1"/>
                  </a:solidFill>
                </p:spPr>
              </p:pic>
              <p:pic>
                <p:nvPicPr>
                  <p:cNvPr id="61" name="Picture 60">
                    <a:extLst>
                      <a:ext uri="{FF2B5EF4-FFF2-40B4-BE49-F238E27FC236}">
                        <a16:creationId xmlns:a16="http://schemas.microsoft.com/office/drawing/2014/main" id="{A3AAD4FD-5C22-477D-8A76-75C3698AD689}"/>
                      </a:ext>
                    </a:extLst>
                  </p:cNvPr>
                  <p:cNvPicPr>
                    <a:picLocks/>
                  </p:cNvPicPr>
                  <p:nvPr/>
                </p:nvPicPr>
                <p:blipFill rotWithShape="1">
                  <a:blip r:embed="rId4">
                    <a:extLst>
                      <a:ext uri="{28A0092B-C50C-407E-A947-70E740481C1C}">
                        <a14:useLocalDpi xmlns:a14="http://schemas.microsoft.com/office/drawing/2010/main" val="0"/>
                      </a:ext>
                    </a:extLst>
                  </a:blip>
                  <a:srcRect l="-26465" t="-5234" r="-32009" b="35616"/>
                  <a:stretch/>
                </p:blipFill>
                <p:spPr>
                  <a:xfrm>
                    <a:off x="155000" y="3266260"/>
                    <a:ext cx="1541730" cy="1423070"/>
                  </a:xfrm>
                  <a:prstGeom prst="ellipse">
                    <a:avLst/>
                  </a:prstGeom>
                  <a:solidFill>
                    <a:schemeClr val="accent1"/>
                  </a:solidFill>
                  <a:ln w="57150">
                    <a:solidFill>
                      <a:schemeClr val="accent1"/>
                    </a:solidFill>
                  </a:ln>
                </p:spPr>
              </p:pic>
            </p:grpSp>
          </p:grpSp>
          <p:grpSp>
            <p:nvGrpSpPr>
              <p:cNvPr id="46" name="Group 45">
                <a:extLst>
                  <a:ext uri="{FF2B5EF4-FFF2-40B4-BE49-F238E27FC236}">
                    <a16:creationId xmlns:a16="http://schemas.microsoft.com/office/drawing/2014/main" id="{01F52755-FEF3-4CF4-A673-2557F910A797}"/>
                  </a:ext>
                </a:extLst>
              </p:cNvPr>
              <p:cNvGrpSpPr>
                <a:grpSpLocks noChangeAspect="1"/>
              </p:cNvGrpSpPr>
              <p:nvPr/>
            </p:nvGrpSpPr>
            <p:grpSpPr>
              <a:xfrm>
                <a:off x="9099328" y="561216"/>
                <a:ext cx="974471" cy="841325"/>
                <a:chOff x="10150294" y="628766"/>
                <a:chExt cx="1442609" cy="1245497"/>
              </a:xfrm>
            </p:grpSpPr>
            <p:sp>
              <p:nvSpPr>
                <p:cNvPr id="56" name="TextBox 55">
                  <a:extLst>
                    <a:ext uri="{FF2B5EF4-FFF2-40B4-BE49-F238E27FC236}">
                      <a16:creationId xmlns:a16="http://schemas.microsoft.com/office/drawing/2014/main" id="{E6E3A59C-5906-4C83-AFE1-C55B303E5FF7}"/>
                    </a:ext>
                  </a:extLst>
                </p:cNvPr>
                <p:cNvSpPr txBox="1"/>
                <p:nvPr/>
              </p:nvSpPr>
              <p:spPr>
                <a:xfrm>
                  <a:off x="10150294" y="1373068"/>
                  <a:ext cx="1442609" cy="501195"/>
                </a:xfrm>
                <a:prstGeom prst="rect">
                  <a:avLst/>
                </a:prstGeom>
                <a:noFill/>
              </p:spPr>
              <p:txBody>
                <a:bodyPr wrap="square" rtlCol="0">
                  <a:spAutoFit/>
                </a:bodyPr>
                <a:lstStyle/>
                <a:p>
                  <a:pPr algn="ctr"/>
                  <a:r>
                    <a:rPr lang="en-US" sz="800" b="1" dirty="0">
                      <a:latin typeface="Arial" charset="0"/>
                      <a:ea typeface="Arial" charset="0"/>
                      <a:cs typeface="Arial" charset="0"/>
                    </a:rPr>
                    <a:t>Configuration Expert(s)</a:t>
                  </a:r>
                </a:p>
              </p:txBody>
            </p:sp>
            <p:pic>
              <p:nvPicPr>
                <p:cNvPr id="57" name="Picture 56">
                  <a:extLst>
                    <a:ext uri="{FF2B5EF4-FFF2-40B4-BE49-F238E27FC236}">
                      <a16:creationId xmlns:a16="http://schemas.microsoft.com/office/drawing/2014/main" id="{ED64BE39-282D-4AEB-9A45-1FC1984C2950}"/>
                    </a:ext>
                  </a:extLst>
                </p:cNvPr>
                <p:cNvPicPr preferRelativeResize="0">
                  <a:picLocks/>
                </p:cNvPicPr>
                <p:nvPr/>
              </p:nvPicPr>
              <p:blipFill rotWithShape="1">
                <a:blip r:embed="rId5">
                  <a:extLst>
                    <a:ext uri="{28A0092B-C50C-407E-A947-70E740481C1C}">
                      <a14:useLocalDpi xmlns:a14="http://schemas.microsoft.com/office/drawing/2010/main" val="0"/>
                    </a:ext>
                  </a:extLst>
                </a:blip>
                <a:srcRect l="-22750" t="-7226" r="-28882" b="43142"/>
                <a:stretch/>
              </p:blipFill>
              <p:spPr>
                <a:xfrm>
                  <a:off x="10524427" y="628766"/>
                  <a:ext cx="758061" cy="744522"/>
                </a:xfrm>
                <a:prstGeom prst="ellipse">
                  <a:avLst/>
                </a:prstGeom>
                <a:solidFill>
                  <a:schemeClr val="accent1"/>
                </a:solidFill>
                <a:ln w="57150">
                  <a:solidFill>
                    <a:schemeClr val="accent3"/>
                  </a:solidFill>
                </a:ln>
              </p:spPr>
            </p:pic>
          </p:grpSp>
          <p:sp>
            <p:nvSpPr>
              <p:cNvPr id="49" name="TextBox 48">
                <a:extLst>
                  <a:ext uri="{FF2B5EF4-FFF2-40B4-BE49-F238E27FC236}">
                    <a16:creationId xmlns:a16="http://schemas.microsoft.com/office/drawing/2014/main" id="{F5A8D9D7-B0A0-46AC-B1C1-E19D0CF611CB}"/>
                  </a:ext>
                </a:extLst>
              </p:cNvPr>
              <p:cNvSpPr txBox="1"/>
              <p:nvPr/>
            </p:nvSpPr>
            <p:spPr>
              <a:xfrm>
                <a:off x="7255648" y="265221"/>
                <a:ext cx="2893369" cy="184666"/>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200" b="1" kern="0" dirty="0">
                    <a:ea typeface="Arial Unicode MS" pitchFamily="34" charset="-128"/>
                    <a:cs typeface="Arial Unicode MS" pitchFamily="34" charset="-128"/>
                  </a:rPr>
                  <a:t>Document Target Audience:</a:t>
                </a:r>
              </a:p>
            </p:txBody>
          </p:sp>
        </p:grpSp>
        <p:sp>
          <p:nvSpPr>
            <p:cNvPr id="43" name="Rectangle 42">
              <a:extLst>
                <a:ext uri="{FF2B5EF4-FFF2-40B4-BE49-F238E27FC236}">
                  <a16:creationId xmlns:a16="http://schemas.microsoft.com/office/drawing/2014/main" id="{D6F82668-61B0-4FA0-8100-0B67188F7BA1}"/>
                </a:ext>
              </a:extLst>
            </p:cNvPr>
            <p:cNvSpPr/>
            <p:nvPr/>
          </p:nvSpPr>
          <p:spPr bwMode="gray">
            <a:xfrm>
              <a:off x="7255647" y="248983"/>
              <a:ext cx="2893370" cy="1148243"/>
            </a:xfrm>
            <a:prstGeom prst="rect">
              <a:avLst/>
            </a:prstGeom>
            <a:noFill/>
            <a:ln w="28575"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sp>
        <p:nvSpPr>
          <p:cNvPr id="66" name="TextBox 65">
            <a:extLst>
              <a:ext uri="{FF2B5EF4-FFF2-40B4-BE49-F238E27FC236}">
                <a16:creationId xmlns:a16="http://schemas.microsoft.com/office/drawing/2014/main" id="{501C33A2-5E60-453F-8F41-6AC26EB51311}"/>
              </a:ext>
            </a:extLst>
          </p:cNvPr>
          <p:cNvSpPr txBox="1"/>
          <p:nvPr/>
        </p:nvSpPr>
        <p:spPr>
          <a:xfrm>
            <a:off x="3547475" y="6308801"/>
            <a:ext cx="8062374" cy="307777"/>
          </a:xfrm>
          <a:prstGeom prst="rect">
            <a:avLst/>
          </a:prstGeom>
          <a:noFill/>
        </p:spPr>
        <p:txBody>
          <a:bodyPr wrap="square" lIns="0" tIns="0" rIns="0" bIns="0" rtlCol="0">
            <a:spAutoFit/>
          </a:bodyPr>
          <a:lstStyle/>
          <a:p>
            <a:pPr algn="ctr" defTabSz="1088122" fontAlgn="base">
              <a:spcBef>
                <a:spcPct val="50000"/>
              </a:spcBef>
              <a:spcAft>
                <a:spcPct val="0"/>
              </a:spcAft>
              <a:buClr>
                <a:srgbClr val="F0AB00"/>
              </a:buClr>
              <a:buSzPct val="80000"/>
            </a:pPr>
            <a:r>
              <a:rPr lang="en-US" sz="1000" b="1" kern="0" dirty="0">
                <a:solidFill>
                  <a:schemeClr val="accent1"/>
                </a:solidFill>
                <a:ea typeface="Arial Unicode MS" pitchFamily="34" charset="-128"/>
                <a:cs typeface="Arial Unicode MS" pitchFamily="34" charset="-128"/>
              </a:rPr>
              <a:t>Please Note: </a:t>
            </a:r>
            <a:r>
              <a:rPr lang="en-US" sz="1000" kern="0" dirty="0">
                <a:ea typeface="Arial Unicode MS" pitchFamily="34" charset="-128"/>
                <a:cs typeface="Arial Unicode MS" pitchFamily="34" charset="-128"/>
              </a:rPr>
              <a:t>Detailed information on the Integration Process is not covered in this presentation. For detailed information regarding the integration process, for Integration Implementation Experts, please refer to the integration accelerator.</a:t>
            </a:r>
            <a:endParaRPr lang="en-US" sz="1000" kern="0" dirty="0">
              <a:solidFill>
                <a:srgbClr val="FF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71611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03999" y="3298569"/>
            <a:ext cx="11186477" cy="1914700"/>
          </a:xfrm>
        </p:spPr>
        <p:txBody>
          <a:bodyPr/>
          <a:lstStyle/>
          <a:p>
            <a:pPr lvl="2">
              <a:lnSpc>
                <a:spcPct val="150000"/>
              </a:lnSpc>
              <a:buClr>
                <a:schemeClr val="accent1"/>
              </a:buClr>
              <a:buSzPct val="85000"/>
              <a:buFont typeface="Wingdings" panose="05000000000000000000" pitchFamily="2" charset="2"/>
              <a:buChar char="q"/>
            </a:pPr>
            <a:r>
              <a:rPr lang="en-US" sz="1400" dirty="0"/>
              <a:t>Enabling customers on the business processes included in the solution scope</a:t>
            </a:r>
          </a:p>
          <a:p>
            <a:pPr lvl="2">
              <a:lnSpc>
                <a:spcPct val="150000"/>
              </a:lnSpc>
              <a:buClr>
                <a:schemeClr val="accent1"/>
              </a:buClr>
              <a:buSzPct val="85000"/>
              <a:buFont typeface="Wingdings" panose="05000000000000000000" pitchFamily="2" charset="2"/>
              <a:buChar char="q"/>
            </a:pPr>
            <a:r>
              <a:rPr lang="en-US" sz="1400" dirty="0"/>
              <a:t>Validating that the scope and business processes meet the business needs</a:t>
            </a:r>
          </a:p>
          <a:p>
            <a:pPr lvl="2">
              <a:lnSpc>
                <a:spcPct val="150000"/>
              </a:lnSpc>
              <a:buClr>
                <a:schemeClr val="accent1"/>
              </a:buClr>
              <a:buSzPct val="85000"/>
              <a:buFont typeface="Wingdings" panose="05000000000000000000" pitchFamily="2" charset="2"/>
              <a:buChar char="q"/>
            </a:pPr>
            <a:r>
              <a:rPr lang="en-US" sz="1400" dirty="0"/>
              <a:t>Determining core configuration values based on business drivers</a:t>
            </a:r>
          </a:p>
          <a:p>
            <a:pPr lvl="2">
              <a:lnSpc>
                <a:spcPct val="150000"/>
              </a:lnSpc>
              <a:buClr>
                <a:schemeClr val="accent1"/>
              </a:buClr>
              <a:buSzPct val="85000"/>
              <a:buFont typeface="Wingdings" panose="05000000000000000000" pitchFamily="2" charset="2"/>
              <a:buChar char="q"/>
            </a:pPr>
            <a:r>
              <a:rPr lang="en-US" sz="1400" dirty="0"/>
              <a:t>Identifying configuration values lists to be provided by the business</a:t>
            </a:r>
          </a:p>
          <a:p>
            <a:pPr lvl="2">
              <a:lnSpc>
                <a:spcPct val="150000"/>
              </a:lnSpc>
              <a:buClr>
                <a:schemeClr val="accent1"/>
              </a:buClr>
              <a:buSzPct val="85000"/>
              <a:buFont typeface="Wingdings" panose="05000000000000000000" pitchFamily="2" charset="2"/>
              <a:buChar char="q"/>
            </a:pPr>
            <a:r>
              <a:rPr lang="en-US" sz="1400" dirty="0"/>
              <a:t>Defining organizational structure and chart of accounts</a:t>
            </a:r>
          </a:p>
          <a:p>
            <a:pPr lvl="2">
              <a:lnSpc>
                <a:spcPct val="150000"/>
              </a:lnSpc>
              <a:buClr>
                <a:schemeClr val="accent1"/>
              </a:buClr>
              <a:buSzPct val="85000"/>
              <a:buFont typeface="Wingdings" panose="05000000000000000000" pitchFamily="2" charset="2"/>
              <a:buChar char="q"/>
            </a:pPr>
            <a:r>
              <a:rPr lang="en-US" sz="1400" dirty="0"/>
              <a:t>Defining required master data</a:t>
            </a:r>
          </a:p>
          <a:p>
            <a:pPr lvl="2">
              <a:lnSpc>
                <a:spcPct val="150000"/>
              </a:lnSpc>
              <a:buClr>
                <a:schemeClr val="accent1"/>
              </a:buClr>
              <a:buSzPct val="85000"/>
              <a:buFont typeface="Wingdings" panose="05000000000000000000" pitchFamily="2" charset="2"/>
              <a:buChar char="q"/>
            </a:pPr>
            <a:r>
              <a:rPr lang="en-US" sz="1400" dirty="0"/>
              <a:t>Defining authorization mapping</a:t>
            </a:r>
          </a:p>
          <a:p>
            <a:endParaRPr lang="en-US" dirty="0"/>
          </a:p>
        </p:txBody>
      </p:sp>
      <p:sp>
        <p:nvSpPr>
          <p:cNvPr id="3" name="Title 2"/>
          <p:cNvSpPr>
            <a:spLocks noGrp="1"/>
          </p:cNvSpPr>
          <p:nvPr>
            <p:ph type="title"/>
          </p:nvPr>
        </p:nvSpPr>
        <p:spPr>
          <a:xfrm>
            <a:off x="504001" y="504000"/>
            <a:ext cx="11186476" cy="646331"/>
          </a:xfrm>
        </p:spPr>
        <p:txBody>
          <a:bodyPr/>
          <a:lstStyle/>
          <a:p>
            <a:r>
              <a:rPr lang="en-US" dirty="0"/>
              <a:t>Fit-to-Standard Process</a:t>
            </a:r>
            <a:br>
              <a:rPr lang="en-US" dirty="0">
                <a:solidFill>
                  <a:schemeClr val="accent1"/>
                </a:solidFill>
              </a:rPr>
            </a:br>
            <a:r>
              <a:rPr lang="en-US" sz="1800" b="0" dirty="0">
                <a:solidFill>
                  <a:schemeClr val="accent1"/>
                </a:solidFill>
              </a:rPr>
              <a:t>Purpose</a:t>
            </a:r>
            <a:endParaRPr lang="en-US" dirty="0">
              <a:solidFill>
                <a:schemeClr val="accent1"/>
              </a:solidFill>
            </a:endParaRPr>
          </a:p>
        </p:txBody>
      </p:sp>
      <p:cxnSp>
        <p:nvCxnSpPr>
          <p:cNvPr id="8" name="Straight Connector 7">
            <a:extLst>
              <a:ext uri="{FF2B5EF4-FFF2-40B4-BE49-F238E27FC236}">
                <a16:creationId xmlns:a16="http://schemas.microsoft.com/office/drawing/2014/main" id="{73BFCB37-2BBD-432A-8F49-D54589668051}"/>
              </a:ext>
            </a:extLst>
          </p:cNvPr>
          <p:cNvCxnSpPr>
            <a:cxnSpLocks/>
          </p:cNvCxnSpPr>
          <p:nvPr/>
        </p:nvCxnSpPr>
        <p:spPr>
          <a:xfrm>
            <a:off x="493719" y="1223734"/>
            <a:ext cx="1100847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671A72BB-8909-41A3-AB61-D92BE74577E9}"/>
              </a:ext>
            </a:extLst>
          </p:cNvPr>
          <p:cNvPicPr>
            <a:picLocks noChangeAspect="1"/>
          </p:cNvPicPr>
          <p:nvPr/>
        </p:nvPicPr>
        <p:blipFill>
          <a:blip r:embed="rId2"/>
          <a:stretch>
            <a:fillRect/>
          </a:stretch>
        </p:blipFill>
        <p:spPr>
          <a:xfrm>
            <a:off x="7766585" y="3025899"/>
            <a:ext cx="3051054" cy="3051054"/>
          </a:xfrm>
          <a:prstGeom prst="rect">
            <a:avLst/>
          </a:prstGeom>
        </p:spPr>
      </p:pic>
      <p:sp>
        <p:nvSpPr>
          <p:cNvPr id="9" name="Title 2">
            <a:extLst>
              <a:ext uri="{FF2B5EF4-FFF2-40B4-BE49-F238E27FC236}">
                <a16:creationId xmlns:a16="http://schemas.microsoft.com/office/drawing/2014/main" id="{3665FDF3-5441-4180-8B2D-87A298AECADA}"/>
              </a:ext>
            </a:extLst>
          </p:cNvPr>
          <p:cNvSpPr txBox="1">
            <a:spLocks/>
          </p:cNvSpPr>
          <p:nvPr/>
        </p:nvSpPr>
        <p:spPr bwMode="gray">
          <a:xfrm>
            <a:off x="493719" y="1457957"/>
            <a:ext cx="11186476" cy="861967"/>
          </a:xfrm>
          <a:prstGeom prst="rect">
            <a:avLst/>
          </a:prstGeom>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pPr marL="179387" lvl="2" algn="ctr" defTabSz="1088558">
              <a:spcBef>
                <a:spcPts val="300"/>
              </a:spcBef>
              <a:buClr>
                <a:schemeClr val="accent1"/>
              </a:buClr>
              <a:buSzPct val="100000"/>
              <a:buNone/>
            </a:pPr>
            <a:r>
              <a:rPr lang="en-US" sz="1867" dirty="0">
                <a:latin typeface="+mn-lt"/>
              </a:rPr>
              <a:t>The purpose of the </a:t>
            </a:r>
            <a:r>
              <a:rPr lang="en-US" sz="1867" b="1" dirty="0">
                <a:solidFill>
                  <a:schemeClr val="accent6"/>
                </a:solidFill>
                <a:latin typeface="+mn-lt"/>
              </a:rPr>
              <a:t>Fit-to-Standard Process </a:t>
            </a:r>
            <a:r>
              <a:rPr lang="en-US" sz="1867" dirty="0">
                <a:latin typeface="+mn-lt"/>
              </a:rPr>
              <a:t>is to match the customer’s business processes to the standard processes available and to capture optimization, solution configuration, needed by the customer. It is a sub-process in the </a:t>
            </a:r>
            <a:r>
              <a:rPr lang="en-US" sz="1867" b="1" dirty="0">
                <a:solidFill>
                  <a:schemeClr val="accent1"/>
                </a:solidFill>
                <a:latin typeface="+mn-lt"/>
              </a:rPr>
              <a:t>Application: Design and Configuration workstream</a:t>
            </a:r>
            <a:r>
              <a:rPr lang="en-US" sz="1867" dirty="0">
                <a:latin typeface="+mn-lt"/>
              </a:rPr>
              <a:t>.</a:t>
            </a:r>
          </a:p>
        </p:txBody>
      </p:sp>
      <p:cxnSp>
        <p:nvCxnSpPr>
          <p:cNvPr id="7" name="Straight Connector 6">
            <a:extLst>
              <a:ext uri="{FF2B5EF4-FFF2-40B4-BE49-F238E27FC236}">
                <a16:creationId xmlns:a16="http://schemas.microsoft.com/office/drawing/2014/main" id="{9A9A9A7C-B695-42E0-A9BA-5A793FEC01F8}"/>
              </a:ext>
            </a:extLst>
          </p:cNvPr>
          <p:cNvCxnSpPr>
            <a:cxnSpLocks/>
          </p:cNvCxnSpPr>
          <p:nvPr/>
        </p:nvCxnSpPr>
        <p:spPr>
          <a:xfrm>
            <a:off x="1219201" y="2685952"/>
            <a:ext cx="9786551" cy="0"/>
          </a:xfrm>
          <a:prstGeom prst="line">
            <a:avLst/>
          </a:prstGeom>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F9F21D50-879B-45B2-BCDC-DDF033BE461A}"/>
              </a:ext>
            </a:extLst>
          </p:cNvPr>
          <p:cNvSpPr/>
          <p:nvPr/>
        </p:nvSpPr>
        <p:spPr bwMode="gray">
          <a:xfrm>
            <a:off x="493720" y="3122560"/>
            <a:ext cx="11008470" cy="2915775"/>
          </a:xfrm>
          <a:prstGeom prst="rect">
            <a:avLst/>
          </a:prstGeom>
          <a:noFill/>
          <a:ln>
            <a:headEnd/>
            <a:tailEnd/>
          </a:ln>
        </p:spPr>
        <p:style>
          <a:lnRef idx="2">
            <a:schemeClr val="accent6"/>
          </a:lnRef>
          <a:fillRef idx="1">
            <a:schemeClr val="lt1"/>
          </a:fillRef>
          <a:effectRef idx="0">
            <a:schemeClr val="accent6"/>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3" name="Title 3">
            <a:extLst>
              <a:ext uri="{FF2B5EF4-FFF2-40B4-BE49-F238E27FC236}">
                <a16:creationId xmlns:a16="http://schemas.microsoft.com/office/drawing/2014/main" id="{D9A6EBE4-7993-4DA9-B81A-1EBCDB76C380}"/>
              </a:ext>
            </a:extLst>
          </p:cNvPr>
          <p:cNvSpPr txBox="1">
            <a:spLocks/>
          </p:cNvSpPr>
          <p:nvPr/>
        </p:nvSpPr>
        <p:spPr bwMode="gray">
          <a:xfrm>
            <a:off x="4498667" y="2919114"/>
            <a:ext cx="2998574" cy="307777"/>
          </a:xfrm>
          <a:prstGeom prst="rect">
            <a:avLst/>
          </a:prstGeom>
          <a:solidFill>
            <a:schemeClr val="bg1"/>
          </a:solidFill>
        </p:spPr>
        <p:txBody>
          <a:bodyPr vert="horz" wrap="square" lIns="0" tIns="0" rIns="0" bIns="0" rtlCol="0" anchor="t" anchorCtr="0">
            <a:spAutoFit/>
          </a:bodyPr>
          <a:lstStyle>
            <a:lvl1pPr algn="l" defTabSz="1088558" rtl="0" eaLnBrk="1" latinLnBrk="0" hangingPunct="1">
              <a:spcBef>
                <a:spcPct val="0"/>
              </a:spcBef>
              <a:buNone/>
              <a:defRPr sz="2400" b="1" kern="1200" baseline="0">
                <a:solidFill>
                  <a:schemeClr val="tx1"/>
                </a:solidFill>
                <a:latin typeface="+mj-lt"/>
                <a:ea typeface="+mj-ea"/>
                <a:cs typeface="+mj-cs"/>
              </a:defRPr>
            </a:lvl1pPr>
          </a:lstStyle>
          <a:p>
            <a:pPr algn="ctr"/>
            <a:r>
              <a:rPr lang="en-US" sz="2000" dirty="0">
                <a:solidFill>
                  <a:schemeClr val="accent6"/>
                </a:solidFill>
              </a:rPr>
              <a:t>Purpose is Met By:</a:t>
            </a:r>
          </a:p>
        </p:txBody>
      </p:sp>
    </p:spTree>
    <p:extLst>
      <p:ext uri="{BB962C8B-B14F-4D97-AF65-F5344CB8AC3E}">
        <p14:creationId xmlns:p14="http://schemas.microsoft.com/office/powerpoint/2010/main" val="1311715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04001" y="1435515"/>
            <a:ext cx="11185200" cy="4230000"/>
          </a:xfrm>
        </p:spPr>
        <p:txBody>
          <a:bodyPr/>
          <a:lstStyle/>
          <a:p>
            <a:pPr marL="457200" indent="-457200">
              <a:buFont typeface="+mj-lt"/>
              <a:buAutoNum type="arabicPeriod"/>
            </a:pPr>
            <a:r>
              <a:rPr lang="en-US" sz="1800" dirty="0"/>
              <a:t>Overview and High Level Steps</a:t>
            </a:r>
          </a:p>
          <a:p>
            <a:pPr marL="457200" indent="-457200">
              <a:buFont typeface="+mj-lt"/>
              <a:buAutoNum type="arabicPeriod"/>
            </a:pPr>
            <a:r>
              <a:rPr lang="en-US" sz="1800" dirty="0"/>
              <a:t>Process Inputs</a:t>
            </a:r>
          </a:p>
          <a:p>
            <a:pPr marL="457200" indent="-457200">
              <a:buFont typeface="+mj-lt"/>
              <a:buAutoNum type="arabicPeriod"/>
            </a:pPr>
            <a:r>
              <a:rPr lang="en-US" sz="1800" dirty="0"/>
              <a:t>Process Execution</a:t>
            </a:r>
          </a:p>
          <a:p>
            <a:pPr marL="457200" indent="-457200">
              <a:buFont typeface="+mj-lt"/>
              <a:buAutoNum type="arabicPeriod"/>
            </a:pPr>
            <a:r>
              <a:rPr lang="en-US" sz="1800" dirty="0"/>
              <a:t>Process Outputs</a:t>
            </a:r>
            <a:endParaRPr lang="en-US" sz="1800" dirty="0">
              <a:solidFill>
                <a:schemeClr val="accent1"/>
              </a:solidFill>
            </a:endParaRPr>
          </a:p>
          <a:p>
            <a:pPr marL="457200" indent="-457200">
              <a:buFont typeface="+mj-lt"/>
              <a:buAutoNum type="arabicPeriod"/>
            </a:pPr>
            <a:r>
              <a:rPr lang="en-US" sz="1800" dirty="0"/>
              <a:t>Sample Schedule</a:t>
            </a:r>
          </a:p>
          <a:p>
            <a:pPr marL="457200" indent="-457200">
              <a:buFont typeface="+mj-lt"/>
              <a:buAutoNum type="arabicPeriod"/>
            </a:pPr>
            <a:r>
              <a:rPr lang="en-US" sz="1800" dirty="0"/>
              <a:t>General Principals</a:t>
            </a:r>
          </a:p>
          <a:p>
            <a:pPr marL="457200" indent="-457200">
              <a:buFont typeface="+mj-lt"/>
              <a:buAutoNum type="arabicPeriod"/>
            </a:pPr>
            <a:endParaRPr lang="en-US" sz="1800" dirty="0">
              <a:solidFill>
                <a:schemeClr val="accent1"/>
              </a:solidFill>
            </a:endParaRPr>
          </a:p>
        </p:txBody>
      </p:sp>
      <p:sp>
        <p:nvSpPr>
          <p:cNvPr id="2" name="Title 1"/>
          <p:cNvSpPr>
            <a:spLocks noGrp="1"/>
          </p:cNvSpPr>
          <p:nvPr>
            <p:ph type="title"/>
          </p:nvPr>
        </p:nvSpPr>
        <p:spPr>
          <a:xfrm>
            <a:off x="504001" y="504000"/>
            <a:ext cx="11186476" cy="738664"/>
          </a:xfrm>
        </p:spPr>
        <p:txBody>
          <a:bodyPr/>
          <a:lstStyle/>
          <a:p>
            <a:r>
              <a:rPr lang="en-US" dirty="0"/>
              <a:t>Content </a:t>
            </a:r>
            <a:br>
              <a:rPr lang="en-US" dirty="0"/>
            </a:br>
            <a:endParaRPr lang="en-US" dirty="0"/>
          </a:p>
        </p:txBody>
      </p:sp>
      <p:cxnSp>
        <p:nvCxnSpPr>
          <p:cNvPr id="5" name="Straight Connector 4">
            <a:extLst>
              <a:ext uri="{FF2B5EF4-FFF2-40B4-BE49-F238E27FC236}">
                <a16:creationId xmlns:a16="http://schemas.microsoft.com/office/drawing/2014/main" id="{A6B0FE38-1DD7-489E-93AA-F9ADFE41F2CB}"/>
              </a:ext>
            </a:extLst>
          </p:cNvPr>
          <p:cNvCxnSpPr>
            <a:cxnSpLocks/>
          </p:cNvCxnSpPr>
          <p:nvPr/>
        </p:nvCxnSpPr>
        <p:spPr>
          <a:xfrm>
            <a:off x="493719" y="1223734"/>
            <a:ext cx="1100847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7F212411-BE56-47CF-83F7-C6713952680B}"/>
              </a:ext>
            </a:extLst>
          </p:cNvPr>
          <p:cNvPicPr>
            <a:picLocks noChangeAspect="1"/>
          </p:cNvPicPr>
          <p:nvPr/>
        </p:nvPicPr>
        <p:blipFill>
          <a:blip r:embed="rId3"/>
          <a:stretch>
            <a:fillRect/>
          </a:stretch>
        </p:blipFill>
        <p:spPr>
          <a:xfrm>
            <a:off x="7230139" y="1844916"/>
            <a:ext cx="4017331" cy="40134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46D977C0-E95E-4E1A-9BBE-7206C5F25A91}"/>
              </a:ext>
            </a:extLst>
          </p:cNvPr>
          <p:cNvPicPr>
            <a:picLocks noChangeAspect="1"/>
          </p:cNvPicPr>
          <p:nvPr/>
        </p:nvPicPr>
        <p:blipFill>
          <a:blip r:embed="rId2"/>
          <a:stretch>
            <a:fillRect/>
          </a:stretch>
        </p:blipFill>
        <p:spPr>
          <a:xfrm>
            <a:off x="8440847" y="2518219"/>
            <a:ext cx="1582093" cy="2108509"/>
          </a:xfrm>
          <a:prstGeom prst="rect">
            <a:avLst/>
          </a:prstGeom>
        </p:spPr>
      </p:pic>
      <p:pic>
        <p:nvPicPr>
          <p:cNvPr id="4" name="Picture 3">
            <a:extLst>
              <a:ext uri="{FF2B5EF4-FFF2-40B4-BE49-F238E27FC236}">
                <a16:creationId xmlns:a16="http://schemas.microsoft.com/office/drawing/2014/main" id="{A57F2B79-37C5-4E98-9184-5F7434E2A7CF}"/>
              </a:ext>
            </a:extLst>
          </p:cNvPr>
          <p:cNvPicPr>
            <a:picLocks noChangeAspect="1"/>
          </p:cNvPicPr>
          <p:nvPr/>
        </p:nvPicPr>
        <p:blipFill>
          <a:blip r:embed="rId2"/>
          <a:stretch>
            <a:fillRect/>
          </a:stretch>
        </p:blipFill>
        <p:spPr>
          <a:xfrm>
            <a:off x="2342358" y="2676302"/>
            <a:ext cx="1740210" cy="1913271"/>
          </a:xfrm>
          <a:prstGeom prst="rect">
            <a:avLst/>
          </a:prstGeom>
        </p:spPr>
      </p:pic>
      <p:sp>
        <p:nvSpPr>
          <p:cNvPr id="3" name="Title 2"/>
          <p:cNvSpPr>
            <a:spLocks noGrp="1"/>
          </p:cNvSpPr>
          <p:nvPr>
            <p:ph type="title"/>
          </p:nvPr>
        </p:nvSpPr>
        <p:spPr>
          <a:xfrm>
            <a:off x="504001" y="504000"/>
            <a:ext cx="11186476" cy="646331"/>
          </a:xfrm>
        </p:spPr>
        <p:txBody>
          <a:bodyPr/>
          <a:lstStyle/>
          <a:p>
            <a:r>
              <a:rPr lang="en-US" dirty="0"/>
              <a:t>Fit-to-Standard Process </a:t>
            </a:r>
            <a:br>
              <a:rPr lang="en-US" dirty="0">
                <a:solidFill>
                  <a:schemeClr val="accent1"/>
                </a:solidFill>
              </a:rPr>
            </a:br>
            <a:r>
              <a:rPr lang="en-US" sz="1800" b="0" dirty="0">
                <a:solidFill>
                  <a:schemeClr val="accent1"/>
                </a:solidFill>
              </a:rPr>
              <a:t>Overview: Inputs and Outputs</a:t>
            </a:r>
            <a:endParaRPr lang="en-US" dirty="0">
              <a:solidFill>
                <a:schemeClr val="accent1"/>
              </a:solidFill>
            </a:endParaRPr>
          </a:p>
        </p:txBody>
      </p:sp>
      <p:cxnSp>
        <p:nvCxnSpPr>
          <p:cNvPr id="50" name="Straight Connector 49">
            <a:extLst>
              <a:ext uri="{FF2B5EF4-FFF2-40B4-BE49-F238E27FC236}">
                <a16:creationId xmlns:a16="http://schemas.microsoft.com/office/drawing/2014/main" id="{88A03FD1-F4BC-4B3E-9BE2-75A8904E7639}"/>
              </a:ext>
            </a:extLst>
          </p:cNvPr>
          <p:cNvCxnSpPr>
            <a:cxnSpLocks/>
          </p:cNvCxnSpPr>
          <p:nvPr/>
        </p:nvCxnSpPr>
        <p:spPr>
          <a:xfrm>
            <a:off x="493719" y="1223734"/>
            <a:ext cx="1100847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17" name="Group 16">
            <a:extLst>
              <a:ext uri="{FF2B5EF4-FFF2-40B4-BE49-F238E27FC236}">
                <a16:creationId xmlns:a16="http://schemas.microsoft.com/office/drawing/2014/main" id="{E5EFD467-2E2E-46B0-AC86-B1B63277B2C6}"/>
              </a:ext>
            </a:extLst>
          </p:cNvPr>
          <p:cNvGrpSpPr/>
          <p:nvPr/>
        </p:nvGrpSpPr>
        <p:grpSpPr>
          <a:xfrm>
            <a:off x="3110120" y="1064634"/>
            <a:ext cx="4976879" cy="4976879"/>
            <a:chOff x="3525745" y="1270584"/>
            <a:chExt cx="4976879" cy="4976879"/>
          </a:xfrm>
        </p:grpSpPr>
        <p:pic>
          <p:nvPicPr>
            <p:cNvPr id="19" name="Graphic 18" descr="Single gear">
              <a:extLst>
                <a:ext uri="{FF2B5EF4-FFF2-40B4-BE49-F238E27FC236}">
                  <a16:creationId xmlns:a16="http://schemas.microsoft.com/office/drawing/2014/main" id="{62579B15-E206-4F6D-ACBD-EB41CF2B2F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307227">
              <a:off x="3525745" y="1270584"/>
              <a:ext cx="4976879" cy="4976879"/>
            </a:xfrm>
            <a:prstGeom prst="rect">
              <a:avLst/>
            </a:prstGeom>
          </p:spPr>
        </p:pic>
        <p:grpSp>
          <p:nvGrpSpPr>
            <p:cNvPr id="15" name="Group 14">
              <a:extLst>
                <a:ext uri="{FF2B5EF4-FFF2-40B4-BE49-F238E27FC236}">
                  <a16:creationId xmlns:a16="http://schemas.microsoft.com/office/drawing/2014/main" id="{2896F39C-5268-4ED8-BBE6-E146579C79FB}"/>
                </a:ext>
              </a:extLst>
            </p:cNvPr>
            <p:cNvGrpSpPr/>
            <p:nvPr/>
          </p:nvGrpSpPr>
          <p:grpSpPr>
            <a:xfrm>
              <a:off x="4777483" y="2538552"/>
              <a:ext cx="2440942" cy="2440942"/>
              <a:chOff x="4777483" y="2266698"/>
              <a:chExt cx="2440942" cy="2440942"/>
            </a:xfrm>
          </p:grpSpPr>
          <p:sp>
            <p:nvSpPr>
              <p:cNvPr id="13" name="Oval 12">
                <a:extLst>
                  <a:ext uri="{FF2B5EF4-FFF2-40B4-BE49-F238E27FC236}">
                    <a16:creationId xmlns:a16="http://schemas.microsoft.com/office/drawing/2014/main" id="{84C6AC09-B638-4B9E-80D7-BD4452DD06C7}"/>
                  </a:ext>
                </a:extLst>
              </p:cNvPr>
              <p:cNvSpPr/>
              <p:nvPr/>
            </p:nvSpPr>
            <p:spPr bwMode="gray">
              <a:xfrm>
                <a:off x="4777483" y="2266698"/>
                <a:ext cx="2440942" cy="2440942"/>
              </a:xfrm>
              <a:prstGeom prst="ellipse">
                <a:avLst/>
              </a:prstGeom>
              <a:solidFill>
                <a:schemeClr val="bg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pic>
            <p:nvPicPr>
              <p:cNvPr id="12" name="Picture 11">
                <a:extLst>
                  <a:ext uri="{FF2B5EF4-FFF2-40B4-BE49-F238E27FC236}">
                    <a16:creationId xmlns:a16="http://schemas.microsoft.com/office/drawing/2014/main" id="{BC2360EC-2A8F-4586-BD50-A80AE644173E}"/>
                  </a:ext>
                </a:extLst>
              </p:cNvPr>
              <p:cNvPicPr>
                <a:picLocks noChangeAspect="1"/>
              </p:cNvPicPr>
              <p:nvPr/>
            </p:nvPicPr>
            <p:blipFill>
              <a:blip r:embed="rId5"/>
              <a:stretch>
                <a:fillRect/>
              </a:stretch>
            </p:blipFill>
            <p:spPr>
              <a:xfrm>
                <a:off x="4829524" y="2356521"/>
                <a:ext cx="2320888" cy="2083676"/>
              </a:xfrm>
              <a:prstGeom prst="rect">
                <a:avLst/>
              </a:prstGeom>
            </p:spPr>
          </p:pic>
        </p:grpSp>
      </p:grpSp>
      <p:sp>
        <p:nvSpPr>
          <p:cNvPr id="43" name="Text Placeholder 6">
            <a:extLst>
              <a:ext uri="{FF2B5EF4-FFF2-40B4-BE49-F238E27FC236}">
                <a16:creationId xmlns:a16="http://schemas.microsoft.com/office/drawing/2014/main" id="{C194B91D-6B22-46A5-A6F3-F499CBC7E378}"/>
              </a:ext>
            </a:extLst>
          </p:cNvPr>
          <p:cNvSpPr txBox="1">
            <a:spLocks/>
          </p:cNvSpPr>
          <p:nvPr/>
        </p:nvSpPr>
        <p:spPr>
          <a:xfrm>
            <a:off x="3901002" y="1473885"/>
            <a:ext cx="3361038" cy="1619128"/>
          </a:xfrm>
          <a:prstGeom prst="rect">
            <a:avLst/>
          </a:prstGeom>
          <a:noFill/>
        </p:spPr>
        <p:txBody>
          <a:bodyPr>
            <a:prstTxWarp prst="textArchUp">
              <a:avLst>
                <a:gd name="adj" fmla="val 12222284"/>
              </a:avLst>
            </a:prstTxWarp>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sz="2800" b="1" i="0" u="sng" strike="noStrike" kern="0" cap="none" spc="0" normalizeH="0" baseline="0" noProof="0" dirty="0">
                <a:ln>
                  <a:noFill/>
                </a:ln>
                <a:solidFill>
                  <a:srgbClr val="970A82"/>
                </a:solidFill>
                <a:effectLst/>
                <a:uLnTx/>
                <a:uFillTx/>
                <a:latin typeface="Arial" pitchFamily="34" charset="0"/>
                <a:ea typeface="Arial Unicode MS" pitchFamily="34" charset="-128"/>
                <a:cs typeface="Arial Unicode MS" pitchFamily="34" charset="-128"/>
              </a:rPr>
              <a:t>Fit-to-Standard Process</a:t>
            </a:r>
          </a:p>
        </p:txBody>
      </p:sp>
      <p:pic>
        <p:nvPicPr>
          <p:cNvPr id="54" name="Graphic 53" descr="Single gear">
            <a:extLst>
              <a:ext uri="{FF2B5EF4-FFF2-40B4-BE49-F238E27FC236}">
                <a16:creationId xmlns:a16="http://schemas.microsoft.com/office/drawing/2014/main" id="{81274BAC-084D-42A2-B873-CB6FD0449B70}"/>
              </a:ext>
            </a:extLst>
          </p:cNvPr>
          <p:cNvPicPr>
            <a:picLocks noChangeAspect="1"/>
          </p:cNvPicPr>
          <p:nvPr/>
        </p:nvPicPr>
        <p:blipFill>
          <a:blip r:embed="rId3">
            <a:extLst>
              <a:ext uri="{96DAC541-7B7A-43D3-8B79-37D633B846F1}">
                <asvg:svgBlip xmlns:asvg="http://schemas.microsoft.com/office/drawing/2016/SVG/main" r:embed="rId6"/>
              </a:ext>
            </a:extLst>
          </a:blip>
          <a:stretch>
            <a:fillRect/>
          </a:stretch>
        </p:blipFill>
        <p:spPr>
          <a:xfrm rot="19271927">
            <a:off x="5144629" y="6487103"/>
            <a:ext cx="180826" cy="180826"/>
          </a:xfrm>
          <a:prstGeom prst="rect">
            <a:avLst/>
          </a:prstGeom>
        </p:spPr>
      </p:pic>
      <p:pic>
        <p:nvPicPr>
          <p:cNvPr id="55" name="Graphic 54" descr="Single gear">
            <a:extLst>
              <a:ext uri="{FF2B5EF4-FFF2-40B4-BE49-F238E27FC236}">
                <a16:creationId xmlns:a16="http://schemas.microsoft.com/office/drawing/2014/main" id="{E5A3123D-1280-49C6-A82A-0B075416F91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9271927">
            <a:off x="3349336" y="6487103"/>
            <a:ext cx="180826" cy="180826"/>
          </a:xfrm>
          <a:prstGeom prst="rect">
            <a:avLst/>
          </a:prstGeom>
        </p:spPr>
      </p:pic>
      <p:pic>
        <p:nvPicPr>
          <p:cNvPr id="56" name="Graphic 55" descr="Single gear">
            <a:extLst>
              <a:ext uri="{FF2B5EF4-FFF2-40B4-BE49-F238E27FC236}">
                <a16:creationId xmlns:a16="http://schemas.microsoft.com/office/drawing/2014/main" id="{4B6DA0C0-EB08-43A9-912C-7D5ADA93C83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9271927">
            <a:off x="7259264" y="6487104"/>
            <a:ext cx="180826" cy="180826"/>
          </a:xfrm>
          <a:prstGeom prst="rect">
            <a:avLst/>
          </a:prstGeom>
        </p:spPr>
      </p:pic>
      <p:sp>
        <p:nvSpPr>
          <p:cNvPr id="57" name="TextBox 56">
            <a:extLst>
              <a:ext uri="{FF2B5EF4-FFF2-40B4-BE49-F238E27FC236}">
                <a16:creationId xmlns:a16="http://schemas.microsoft.com/office/drawing/2014/main" id="{6D7CB644-3F36-4BFF-A8E2-66953012B7A8}"/>
              </a:ext>
            </a:extLst>
          </p:cNvPr>
          <p:cNvSpPr txBox="1"/>
          <p:nvPr/>
        </p:nvSpPr>
        <p:spPr>
          <a:xfrm>
            <a:off x="3415035" y="6499828"/>
            <a:ext cx="1230008" cy="153888"/>
          </a:xfrm>
          <a:prstGeom prst="rect">
            <a:avLst/>
          </a:prstGeom>
          <a:noFill/>
        </p:spPr>
        <p:txBody>
          <a:bodyPr wrap="square" lIns="0" tIns="0" rIns="0" bIns="0" rtlCol="0">
            <a:spAutoFit/>
          </a:bodyPr>
          <a:lstStyle/>
          <a:p>
            <a:pPr marL="0" marR="0" lvl="0" indent="0" algn="ctr" defTabSz="1088122" rtl="0" eaLnBrk="1" fontAlgn="base" latinLnBrk="0" hangingPunct="1">
              <a:lnSpc>
                <a:spcPct val="100000"/>
              </a:lnSpc>
              <a:spcBef>
                <a:spcPct val="50000"/>
              </a:spcBef>
              <a:spcAft>
                <a:spcPct val="0"/>
              </a:spcAft>
              <a:buClr>
                <a:srgbClr val="F0AB00"/>
              </a:buClr>
              <a:buSzPct val="80000"/>
              <a:buFontTx/>
              <a:buNone/>
              <a:tabLst/>
              <a:defRPr/>
            </a:pPr>
            <a:r>
              <a:rPr kumimoji="0" lang="en-US" sz="1000" b="0" i="0" u="none" strike="noStrike" kern="0" cap="none" spc="0" normalizeH="0" baseline="0" noProof="0" dirty="0">
                <a:ln>
                  <a:noFill/>
                </a:ln>
                <a:solidFill>
                  <a:srgbClr val="4FB81C"/>
                </a:solidFill>
                <a:effectLst/>
                <a:uLnTx/>
                <a:uFillTx/>
                <a:latin typeface="Arial"/>
                <a:ea typeface="Arial Unicode MS" pitchFamily="34" charset="-128"/>
                <a:cs typeface="Arial Unicode MS" pitchFamily="34" charset="-128"/>
              </a:rPr>
              <a:t>Scoping Process</a:t>
            </a:r>
          </a:p>
        </p:txBody>
      </p:sp>
      <p:sp>
        <p:nvSpPr>
          <p:cNvPr id="58" name="TextBox 57">
            <a:extLst>
              <a:ext uri="{FF2B5EF4-FFF2-40B4-BE49-F238E27FC236}">
                <a16:creationId xmlns:a16="http://schemas.microsoft.com/office/drawing/2014/main" id="{74883EB7-FBF1-44C2-9AB0-F7A4CCB39FEC}"/>
              </a:ext>
            </a:extLst>
          </p:cNvPr>
          <p:cNvSpPr txBox="1"/>
          <p:nvPr/>
        </p:nvSpPr>
        <p:spPr>
          <a:xfrm>
            <a:off x="5362158" y="6491764"/>
            <a:ext cx="1230008" cy="153888"/>
          </a:xfrm>
          <a:prstGeom prst="rect">
            <a:avLst/>
          </a:prstGeom>
          <a:noFill/>
        </p:spPr>
        <p:txBody>
          <a:bodyPr wrap="square" lIns="0" tIns="0" rIns="0" bIns="0" rtlCol="0">
            <a:spAutoFit/>
          </a:bodyPr>
          <a:lstStyle/>
          <a:p>
            <a:pPr marL="0" marR="0" lvl="0" indent="0" algn="ctr" defTabSz="1088122" rtl="0" eaLnBrk="1" fontAlgn="base" latinLnBrk="0" hangingPunct="1">
              <a:lnSpc>
                <a:spcPct val="100000"/>
              </a:lnSpc>
              <a:spcBef>
                <a:spcPct val="50000"/>
              </a:spcBef>
              <a:spcAft>
                <a:spcPct val="0"/>
              </a:spcAft>
              <a:buClr>
                <a:srgbClr val="F0AB00"/>
              </a:buClr>
              <a:buSzPct val="80000"/>
              <a:buFontTx/>
              <a:buNone/>
              <a:tabLst/>
              <a:defRPr/>
            </a:pPr>
            <a:r>
              <a:rPr kumimoji="0" lang="en-US" sz="1000" b="0" i="0" u="none" strike="noStrike" kern="0" cap="none" spc="0" normalizeH="0" baseline="0" noProof="0" dirty="0">
                <a:ln>
                  <a:noFill/>
                </a:ln>
                <a:solidFill>
                  <a:srgbClr val="970A82"/>
                </a:solidFill>
                <a:effectLst/>
                <a:uLnTx/>
                <a:uFillTx/>
                <a:latin typeface="Arial"/>
                <a:ea typeface="Arial Unicode MS" pitchFamily="34" charset="-128"/>
                <a:cs typeface="Arial Unicode MS" pitchFamily="34" charset="-128"/>
              </a:rPr>
              <a:t>Optimization Process</a:t>
            </a:r>
          </a:p>
        </p:txBody>
      </p:sp>
      <p:sp>
        <p:nvSpPr>
          <p:cNvPr id="59" name="TextBox 58">
            <a:extLst>
              <a:ext uri="{FF2B5EF4-FFF2-40B4-BE49-F238E27FC236}">
                <a16:creationId xmlns:a16="http://schemas.microsoft.com/office/drawing/2014/main" id="{068DA735-03BC-4AF8-A78E-B1B5DA6235D2}"/>
              </a:ext>
            </a:extLst>
          </p:cNvPr>
          <p:cNvSpPr txBox="1"/>
          <p:nvPr/>
        </p:nvSpPr>
        <p:spPr>
          <a:xfrm>
            <a:off x="7374703" y="6499828"/>
            <a:ext cx="1925809" cy="153888"/>
          </a:xfrm>
          <a:prstGeom prst="rect">
            <a:avLst/>
          </a:prstGeom>
          <a:noFill/>
        </p:spPr>
        <p:txBody>
          <a:bodyPr wrap="square" lIns="0" tIns="0" rIns="0" bIns="0" rtlCol="0">
            <a:spAutoFit/>
          </a:bodyPr>
          <a:lstStyle/>
          <a:p>
            <a:pPr marL="0" marR="0" lvl="0" indent="0" algn="ctr" defTabSz="1088122" rtl="0" eaLnBrk="1" fontAlgn="base" latinLnBrk="0" hangingPunct="1">
              <a:lnSpc>
                <a:spcPct val="100000"/>
              </a:lnSpc>
              <a:spcBef>
                <a:spcPct val="50000"/>
              </a:spcBef>
              <a:spcAft>
                <a:spcPct val="0"/>
              </a:spcAft>
              <a:buClr>
                <a:srgbClr val="F0AB00"/>
              </a:buClr>
              <a:buSzPct val="80000"/>
              <a:buFontTx/>
              <a:buNone/>
              <a:tabLst/>
              <a:defRPr/>
            </a:pPr>
            <a:r>
              <a:rPr kumimoji="0" lang="en-US" sz="1000" b="0" i="0" u="none" strike="noStrike" kern="0" cap="none" spc="0" normalizeH="0" baseline="0" noProof="0" dirty="0">
                <a:ln>
                  <a:noFill/>
                </a:ln>
                <a:solidFill>
                  <a:srgbClr val="E35500"/>
                </a:solidFill>
                <a:effectLst/>
                <a:uLnTx/>
                <a:uFillTx/>
                <a:latin typeface="Arial"/>
                <a:ea typeface="Arial Unicode MS" pitchFamily="34" charset="-128"/>
                <a:cs typeface="Arial Unicode MS" pitchFamily="34" charset="-128"/>
              </a:rPr>
              <a:t>Solution Configuration Process</a:t>
            </a:r>
          </a:p>
        </p:txBody>
      </p:sp>
      <p:sp>
        <p:nvSpPr>
          <p:cNvPr id="62" name="Pentagon 2">
            <a:extLst>
              <a:ext uri="{FF2B5EF4-FFF2-40B4-BE49-F238E27FC236}">
                <a16:creationId xmlns:a16="http://schemas.microsoft.com/office/drawing/2014/main" id="{6FFA814D-EC03-4E3E-AE7B-3C6DBAB2DD99}"/>
              </a:ext>
            </a:extLst>
          </p:cNvPr>
          <p:cNvSpPr/>
          <p:nvPr/>
        </p:nvSpPr>
        <p:spPr bwMode="gray">
          <a:xfrm>
            <a:off x="342649" y="5817381"/>
            <a:ext cx="859685" cy="367905"/>
          </a:xfrm>
          <a:prstGeom prst="homePlate">
            <a:avLst/>
          </a:prstGeom>
          <a:solidFill>
            <a:schemeClr val="accent3"/>
          </a:solidFill>
          <a:ln w="19050" algn="ctr">
            <a:solidFill>
              <a:schemeClr val="accent3"/>
            </a:solidFill>
            <a:miter lim="800000"/>
            <a:headEnd/>
            <a:tailEnd/>
          </a:ln>
        </p:spPr>
        <p:txBody>
          <a:bodyPr lIns="89979" tIns="71983" rIns="89979" bIns="71983" rtlCol="0" anchor="ctr"/>
          <a:lstStyle/>
          <a:p>
            <a:pPr marL="0" marR="0" lvl="0" indent="0" algn="ctr" defTabSz="914217" rtl="0" eaLnBrk="1" fontAlgn="base" latinLnBrk="0" hangingPunct="1">
              <a:lnSpc>
                <a:spcPct val="100000"/>
              </a:lnSpc>
              <a:spcBef>
                <a:spcPct val="50000"/>
              </a:spcBef>
              <a:spcAft>
                <a:spcPct val="0"/>
              </a:spcAft>
              <a:buClr>
                <a:srgbClr val="F0AB00"/>
              </a:buClr>
              <a:buSzPct val="80000"/>
              <a:buFontTx/>
              <a:buNone/>
              <a:tabLst/>
              <a:defRPr/>
            </a:pPr>
            <a:r>
              <a:rPr kumimoji="0" lang="en-US" sz="11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Discover</a:t>
            </a:r>
          </a:p>
        </p:txBody>
      </p:sp>
      <p:sp>
        <p:nvSpPr>
          <p:cNvPr id="63" name="Pentagon 2">
            <a:extLst>
              <a:ext uri="{FF2B5EF4-FFF2-40B4-BE49-F238E27FC236}">
                <a16:creationId xmlns:a16="http://schemas.microsoft.com/office/drawing/2014/main" id="{7F2ED2DF-DDD4-43D6-AFD5-6CA94EC800B7}"/>
              </a:ext>
            </a:extLst>
          </p:cNvPr>
          <p:cNvSpPr/>
          <p:nvPr/>
        </p:nvSpPr>
        <p:spPr bwMode="gray">
          <a:xfrm>
            <a:off x="1225393" y="5817381"/>
            <a:ext cx="976762" cy="367905"/>
          </a:xfrm>
          <a:prstGeom prst="homePlate">
            <a:avLst/>
          </a:prstGeom>
          <a:solidFill>
            <a:schemeClr val="accent3"/>
          </a:solidFill>
          <a:ln w="19050" algn="ctr">
            <a:solidFill>
              <a:schemeClr val="accent3"/>
            </a:solidFill>
            <a:miter lim="800000"/>
            <a:headEnd/>
            <a:tailEnd/>
          </a:ln>
        </p:spPr>
        <p:txBody>
          <a:bodyPr lIns="89979" tIns="71983" rIns="89979" bIns="71983" rtlCol="0" anchor="ctr"/>
          <a:lstStyle/>
          <a:p>
            <a:pPr marL="0" marR="0" lvl="0" indent="0" algn="ctr" defTabSz="914217" rtl="0" eaLnBrk="1" fontAlgn="base" latinLnBrk="0" hangingPunct="1">
              <a:lnSpc>
                <a:spcPct val="100000"/>
              </a:lnSpc>
              <a:spcBef>
                <a:spcPct val="50000"/>
              </a:spcBef>
              <a:spcAft>
                <a:spcPct val="0"/>
              </a:spcAft>
              <a:buClr>
                <a:srgbClr val="F0AB00"/>
              </a:buClr>
              <a:buSzPct val="80000"/>
              <a:buFontTx/>
              <a:buNone/>
              <a:tabLst/>
              <a:defRPr/>
            </a:pPr>
            <a:r>
              <a:rPr kumimoji="0" lang="en-US" sz="11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Prepare</a:t>
            </a:r>
          </a:p>
        </p:txBody>
      </p:sp>
      <p:sp>
        <p:nvSpPr>
          <p:cNvPr id="64" name="Pentagon 2">
            <a:extLst>
              <a:ext uri="{FF2B5EF4-FFF2-40B4-BE49-F238E27FC236}">
                <a16:creationId xmlns:a16="http://schemas.microsoft.com/office/drawing/2014/main" id="{396FD360-9066-464C-9BAE-8D19E344B93E}"/>
              </a:ext>
            </a:extLst>
          </p:cNvPr>
          <p:cNvSpPr/>
          <p:nvPr/>
        </p:nvSpPr>
        <p:spPr bwMode="gray">
          <a:xfrm>
            <a:off x="3901002" y="5817382"/>
            <a:ext cx="4309991" cy="367905"/>
          </a:xfrm>
          <a:prstGeom prst="homePlate">
            <a:avLst/>
          </a:prstGeom>
          <a:solidFill>
            <a:schemeClr val="accent3"/>
          </a:solidFill>
          <a:ln w="19050" algn="ctr">
            <a:solidFill>
              <a:schemeClr val="accent3"/>
            </a:solidFill>
            <a:miter lim="800000"/>
            <a:headEnd/>
            <a:tailEnd/>
          </a:ln>
        </p:spPr>
        <p:txBody>
          <a:bodyPr lIns="89979" tIns="71983" rIns="89979" bIns="71983" rtlCol="0" anchor="ctr"/>
          <a:lstStyle/>
          <a:p>
            <a:pPr marL="0" marR="0" lvl="0" indent="0" algn="ctr" defTabSz="914217" rtl="0" eaLnBrk="1" fontAlgn="base" latinLnBrk="0" hangingPunct="1">
              <a:lnSpc>
                <a:spcPct val="100000"/>
              </a:lnSpc>
              <a:spcBef>
                <a:spcPct val="50000"/>
              </a:spcBef>
              <a:spcAft>
                <a:spcPct val="0"/>
              </a:spcAft>
              <a:buClr>
                <a:srgbClr val="F0AB00"/>
              </a:buClr>
              <a:buSzPct val="80000"/>
              <a:buFontTx/>
              <a:buNone/>
              <a:tabLst/>
              <a:defRPr/>
            </a:pPr>
            <a:r>
              <a:rPr kumimoji="0" lang="en-US" sz="11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Explore</a:t>
            </a:r>
          </a:p>
        </p:txBody>
      </p:sp>
      <p:sp>
        <p:nvSpPr>
          <p:cNvPr id="66" name="Pentagon 2">
            <a:extLst>
              <a:ext uri="{FF2B5EF4-FFF2-40B4-BE49-F238E27FC236}">
                <a16:creationId xmlns:a16="http://schemas.microsoft.com/office/drawing/2014/main" id="{A2EF0013-3200-402A-B53F-2227D9ADC2F8}"/>
              </a:ext>
            </a:extLst>
          </p:cNvPr>
          <p:cNvSpPr/>
          <p:nvPr/>
        </p:nvSpPr>
        <p:spPr bwMode="gray">
          <a:xfrm>
            <a:off x="10196888" y="5817381"/>
            <a:ext cx="1452612" cy="367905"/>
          </a:xfrm>
          <a:prstGeom prst="homePlate">
            <a:avLst/>
          </a:prstGeom>
          <a:solidFill>
            <a:schemeClr val="accent3"/>
          </a:solidFill>
          <a:ln w="19050" algn="ctr">
            <a:solidFill>
              <a:schemeClr val="accent3"/>
            </a:solidFill>
            <a:miter lim="800000"/>
            <a:headEnd/>
            <a:tailEnd/>
          </a:ln>
        </p:spPr>
        <p:txBody>
          <a:bodyPr lIns="89979" tIns="71983" rIns="89979" bIns="71983" rtlCol="0" anchor="ctr"/>
          <a:lstStyle/>
          <a:p>
            <a:pPr marL="0" marR="0" lvl="0" indent="0" algn="ctr" defTabSz="914217"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Realize</a:t>
            </a:r>
          </a:p>
        </p:txBody>
      </p:sp>
      <p:cxnSp>
        <p:nvCxnSpPr>
          <p:cNvPr id="67" name="Straight Connector 66">
            <a:extLst>
              <a:ext uri="{FF2B5EF4-FFF2-40B4-BE49-F238E27FC236}">
                <a16:creationId xmlns:a16="http://schemas.microsoft.com/office/drawing/2014/main" id="{72143487-D004-4624-92C4-2A19F7016ACF}"/>
              </a:ext>
            </a:extLst>
          </p:cNvPr>
          <p:cNvCxnSpPr>
            <a:cxnSpLocks/>
          </p:cNvCxnSpPr>
          <p:nvPr/>
        </p:nvCxnSpPr>
        <p:spPr>
          <a:xfrm>
            <a:off x="362095" y="5495051"/>
            <a:ext cx="11447293"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68" name="Text Placeholder 6">
            <a:extLst>
              <a:ext uri="{FF2B5EF4-FFF2-40B4-BE49-F238E27FC236}">
                <a16:creationId xmlns:a16="http://schemas.microsoft.com/office/drawing/2014/main" id="{264DA42F-4214-4C9A-8AB1-3A157A772BFE}"/>
              </a:ext>
            </a:extLst>
          </p:cNvPr>
          <p:cNvSpPr txBox="1">
            <a:spLocks/>
          </p:cNvSpPr>
          <p:nvPr/>
        </p:nvSpPr>
        <p:spPr>
          <a:xfrm>
            <a:off x="237462" y="5368476"/>
            <a:ext cx="1896137" cy="208077"/>
          </a:xfrm>
          <a:prstGeom prst="rect">
            <a:avLst/>
          </a:prstGeom>
          <a:solidFill>
            <a:schemeClr val="bg1"/>
          </a:solidFill>
        </p:spPr>
        <p:txBody>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sz="900" b="1" i="0" u="none" strike="noStrike" kern="0" cap="none" spc="0" normalizeH="0" baseline="0" noProof="0" dirty="0">
                <a:ln>
                  <a:noFill/>
                </a:ln>
                <a:solidFill>
                  <a:srgbClr val="008FD3"/>
                </a:solidFill>
                <a:effectLst/>
                <a:uLnTx/>
                <a:uFillTx/>
                <a:latin typeface="Arial" pitchFamily="34" charset="0"/>
                <a:ea typeface="Arial Unicode MS" pitchFamily="34" charset="-128"/>
                <a:cs typeface="Arial Unicode MS" pitchFamily="34" charset="-128"/>
              </a:rPr>
              <a:t>Implementation Phase Occurs:</a:t>
            </a:r>
          </a:p>
        </p:txBody>
      </p:sp>
      <p:grpSp>
        <p:nvGrpSpPr>
          <p:cNvPr id="10" name="Group 9">
            <a:extLst>
              <a:ext uri="{FF2B5EF4-FFF2-40B4-BE49-F238E27FC236}">
                <a16:creationId xmlns:a16="http://schemas.microsoft.com/office/drawing/2014/main" id="{E2C708A3-5AAB-41B2-B83C-00B3169A4AFB}"/>
              </a:ext>
            </a:extLst>
          </p:cNvPr>
          <p:cNvGrpSpPr/>
          <p:nvPr/>
        </p:nvGrpSpPr>
        <p:grpSpPr>
          <a:xfrm>
            <a:off x="9960129" y="2621279"/>
            <a:ext cx="1936761" cy="1936761"/>
            <a:chOff x="9617031" y="2958681"/>
            <a:chExt cx="1195679" cy="1195679"/>
          </a:xfrm>
        </p:grpSpPr>
        <p:pic>
          <p:nvPicPr>
            <p:cNvPr id="53" name="Graphic 52" descr="Single gear">
              <a:extLst>
                <a:ext uri="{FF2B5EF4-FFF2-40B4-BE49-F238E27FC236}">
                  <a16:creationId xmlns:a16="http://schemas.microsoft.com/office/drawing/2014/main" id="{A2062E2C-2790-479F-B9B9-02ECEC69255E}"/>
                </a:ext>
              </a:extLst>
            </p:cNvPr>
            <p:cNvPicPr>
              <a:picLocks noChangeAspect="1"/>
            </p:cNvPicPr>
            <p:nvPr/>
          </p:nvPicPr>
          <p:blipFill>
            <a:blip r:embed="rId9">
              <a:extLst>
                <a:ext uri="{96DAC541-7B7A-43D3-8B79-37D633B846F1}">
                  <asvg:svgBlip xmlns:asvg="http://schemas.microsoft.com/office/drawing/2016/SVG/main" r:embed="rId11"/>
                </a:ext>
              </a:extLst>
            </a:blip>
            <a:stretch>
              <a:fillRect/>
            </a:stretch>
          </p:blipFill>
          <p:spPr>
            <a:xfrm rot="19271927">
              <a:off x="9617031" y="2958681"/>
              <a:ext cx="1195679" cy="1195679"/>
            </a:xfrm>
            <a:prstGeom prst="rect">
              <a:avLst/>
            </a:prstGeom>
          </p:spPr>
        </p:pic>
        <p:sp>
          <p:nvSpPr>
            <p:cNvPr id="41" name="Oval 40">
              <a:extLst>
                <a:ext uri="{FF2B5EF4-FFF2-40B4-BE49-F238E27FC236}">
                  <a16:creationId xmlns:a16="http://schemas.microsoft.com/office/drawing/2014/main" id="{0BF85404-30C3-4684-A12C-D16B804DF0B4}"/>
                </a:ext>
              </a:extLst>
            </p:cNvPr>
            <p:cNvSpPr/>
            <p:nvPr/>
          </p:nvSpPr>
          <p:spPr bwMode="gray">
            <a:xfrm>
              <a:off x="9929266" y="3276011"/>
              <a:ext cx="564647" cy="564647"/>
            </a:xfrm>
            <a:prstGeom prst="ellipse">
              <a:avLst/>
            </a:prstGeom>
            <a:ln>
              <a:solidFill>
                <a:schemeClr val="bg1"/>
              </a:solidFill>
              <a:headEnd/>
              <a:tailEnd/>
            </a:ln>
          </p:spPr>
          <p:style>
            <a:lnRef idx="2">
              <a:schemeClr val="accent5"/>
            </a:lnRef>
            <a:fillRef idx="1">
              <a:schemeClr val="lt1"/>
            </a:fillRef>
            <a:effectRef idx="0">
              <a:schemeClr val="accent5"/>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600" b="1" i="0" u="none" strike="noStrike" kern="0" cap="none" spc="0" normalizeH="0" baseline="0" noProof="0" dirty="0">
                <a:ln>
                  <a:noFill/>
                </a:ln>
                <a:solidFill>
                  <a:srgbClr val="E35500"/>
                </a:solidFill>
                <a:effectLst/>
                <a:uLnTx/>
                <a:uFillTx/>
                <a:latin typeface="Arial"/>
                <a:ea typeface="Arial Unicode MS" pitchFamily="34" charset="-128"/>
                <a:cs typeface="Arial Unicode MS" pitchFamily="34" charset="-128"/>
              </a:endParaRPr>
            </a:p>
          </p:txBody>
        </p:sp>
        <p:pic>
          <p:nvPicPr>
            <p:cNvPr id="5" name="Picture 4">
              <a:extLst>
                <a:ext uri="{FF2B5EF4-FFF2-40B4-BE49-F238E27FC236}">
                  <a16:creationId xmlns:a16="http://schemas.microsoft.com/office/drawing/2014/main" id="{C09C854D-44E6-4D50-BACD-D50ADDB2A9CF}"/>
                </a:ext>
              </a:extLst>
            </p:cNvPr>
            <p:cNvPicPr>
              <a:picLocks noChangeAspect="1"/>
            </p:cNvPicPr>
            <p:nvPr/>
          </p:nvPicPr>
          <p:blipFill>
            <a:blip r:embed="rId12"/>
            <a:stretch>
              <a:fillRect/>
            </a:stretch>
          </p:blipFill>
          <p:spPr>
            <a:xfrm>
              <a:off x="9942982" y="3290180"/>
              <a:ext cx="520738" cy="520738"/>
            </a:xfrm>
            <a:prstGeom prst="rect">
              <a:avLst/>
            </a:prstGeom>
          </p:spPr>
        </p:pic>
      </p:grpSp>
      <p:grpSp>
        <p:nvGrpSpPr>
          <p:cNvPr id="14" name="Group 13">
            <a:extLst>
              <a:ext uri="{FF2B5EF4-FFF2-40B4-BE49-F238E27FC236}">
                <a16:creationId xmlns:a16="http://schemas.microsoft.com/office/drawing/2014/main" id="{F6F71AD3-8DB8-4A61-85F6-8CB9B64C5790}"/>
              </a:ext>
            </a:extLst>
          </p:cNvPr>
          <p:cNvGrpSpPr/>
          <p:nvPr/>
        </p:nvGrpSpPr>
        <p:grpSpPr>
          <a:xfrm>
            <a:off x="1149030" y="3912180"/>
            <a:ext cx="1197864" cy="1197864"/>
            <a:chOff x="9116070" y="4319377"/>
            <a:chExt cx="1197864" cy="1197864"/>
          </a:xfrm>
        </p:grpSpPr>
        <p:grpSp>
          <p:nvGrpSpPr>
            <p:cNvPr id="76" name="Group 75">
              <a:extLst>
                <a:ext uri="{FF2B5EF4-FFF2-40B4-BE49-F238E27FC236}">
                  <a16:creationId xmlns:a16="http://schemas.microsoft.com/office/drawing/2014/main" id="{1365E18A-6909-441A-B7CD-10D02D29D2F8}"/>
                </a:ext>
              </a:extLst>
            </p:cNvPr>
            <p:cNvGrpSpPr/>
            <p:nvPr/>
          </p:nvGrpSpPr>
          <p:grpSpPr>
            <a:xfrm>
              <a:off x="9116070" y="4319377"/>
              <a:ext cx="1197864" cy="1197864"/>
              <a:chOff x="9138353" y="1798052"/>
              <a:chExt cx="1197864" cy="1197864"/>
            </a:xfrm>
          </p:grpSpPr>
          <p:pic>
            <p:nvPicPr>
              <p:cNvPr id="77" name="Graphic 76" descr="Single gear">
                <a:extLst>
                  <a:ext uri="{FF2B5EF4-FFF2-40B4-BE49-F238E27FC236}">
                    <a16:creationId xmlns:a16="http://schemas.microsoft.com/office/drawing/2014/main" id="{6DAA57B0-A193-4763-93A5-75F0468B2601}"/>
                  </a:ext>
                </a:extLst>
              </p:cNvPr>
              <p:cNvPicPr>
                <a:picLocks noChangeAspect="1"/>
              </p:cNvPicPr>
              <p:nvPr/>
            </p:nvPicPr>
            <p:blipFill>
              <a:blip r:embed="rId3">
                <a:extLst>
                  <a:ext uri="{96DAC541-7B7A-43D3-8B79-37D633B846F1}">
                    <asvg:svgBlip xmlns:asvg="http://schemas.microsoft.com/office/drawing/2016/SVG/main" r:embed="rId6"/>
                  </a:ext>
                </a:extLst>
              </a:blip>
              <a:stretch>
                <a:fillRect/>
              </a:stretch>
            </p:blipFill>
            <p:spPr>
              <a:xfrm rot="19271927">
                <a:off x="9138353" y="1798052"/>
                <a:ext cx="1197864" cy="1197864"/>
              </a:xfrm>
              <a:prstGeom prst="rect">
                <a:avLst/>
              </a:prstGeom>
            </p:spPr>
          </p:pic>
          <p:sp>
            <p:nvSpPr>
              <p:cNvPr id="78" name="Oval 77">
                <a:extLst>
                  <a:ext uri="{FF2B5EF4-FFF2-40B4-BE49-F238E27FC236}">
                    <a16:creationId xmlns:a16="http://schemas.microsoft.com/office/drawing/2014/main" id="{5108B7AD-C969-4975-925F-343F8C2ACF1B}"/>
                  </a:ext>
                </a:extLst>
              </p:cNvPr>
              <p:cNvSpPr/>
              <p:nvPr/>
            </p:nvSpPr>
            <p:spPr bwMode="gray">
              <a:xfrm>
                <a:off x="9453725" y="2113632"/>
                <a:ext cx="564647" cy="564647"/>
              </a:xfrm>
              <a:prstGeom prst="ellipse">
                <a:avLst/>
              </a:prstGeom>
              <a:ln>
                <a:solidFill>
                  <a:schemeClr val="bg1"/>
                </a:solidFill>
                <a:headEnd/>
                <a:tailEnd/>
              </a:ln>
            </p:spPr>
            <p:style>
              <a:lnRef idx="2">
                <a:schemeClr val="accent5"/>
              </a:lnRef>
              <a:fillRef idx="1">
                <a:schemeClr val="lt1"/>
              </a:fillRef>
              <a:effectRef idx="0">
                <a:schemeClr val="accent5"/>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600" b="1" i="0" u="none" strike="noStrike" kern="0" cap="none" spc="0" normalizeH="0" baseline="0" noProof="0" dirty="0">
                  <a:ln>
                    <a:noFill/>
                  </a:ln>
                  <a:solidFill>
                    <a:srgbClr val="E35500"/>
                  </a:solidFill>
                  <a:effectLst/>
                  <a:uLnTx/>
                  <a:uFillTx/>
                  <a:latin typeface="Arial"/>
                  <a:ea typeface="Arial Unicode MS" pitchFamily="34" charset="-128"/>
                  <a:cs typeface="Arial Unicode MS" pitchFamily="34" charset="-128"/>
                </a:endParaRPr>
              </a:p>
            </p:txBody>
          </p:sp>
        </p:grpSp>
        <p:pic>
          <p:nvPicPr>
            <p:cNvPr id="72" name="Picture 71">
              <a:extLst>
                <a:ext uri="{FF2B5EF4-FFF2-40B4-BE49-F238E27FC236}">
                  <a16:creationId xmlns:a16="http://schemas.microsoft.com/office/drawing/2014/main" id="{740CED4F-2163-4D4E-8309-1D987BA788B3}"/>
                </a:ext>
              </a:extLst>
            </p:cNvPr>
            <p:cNvPicPr>
              <a:picLocks noChangeAspect="1"/>
            </p:cNvPicPr>
            <p:nvPr/>
          </p:nvPicPr>
          <p:blipFill>
            <a:blip r:embed="rId13"/>
            <a:stretch>
              <a:fillRect/>
            </a:stretch>
          </p:blipFill>
          <p:spPr>
            <a:xfrm>
              <a:off x="9427853" y="4635122"/>
              <a:ext cx="546490" cy="546490"/>
            </a:xfrm>
            <a:prstGeom prst="rect">
              <a:avLst/>
            </a:prstGeom>
          </p:spPr>
        </p:pic>
      </p:grpSp>
      <p:grpSp>
        <p:nvGrpSpPr>
          <p:cNvPr id="18" name="Group 17">
            <a:extLst>
              <a:ext uri="{FF2B5EF4-FFF2-40B4-BE49-F238E27FC236}">
                <a16:creationId xmlns:a16="http://schemas.microsoft.com/office/drawing/2014/main" id="{C35F8123-17F3-4CBE-B494-4EA31FB9D6BD}"/>
              </a:ext>
            </a:extLst>
          </p:cNvPr>
          <p:cNvGrpSpPr/>
          <p:nvPr/>
        </p:nvGrpSpPr>
        <p:grpSpPr>
          <a:xfrm>
            <a:off x="246028" y="2205661"/>
            <a:ext cx="1197864" cy="1197864"/>
            <a:chOff x="464369" y="1684517"/>
            <a:chExt cx="1197864" cy="1197864"/>
          </a:xfrm>
        </p:grpSpPr>
        <p:grpSp>
          <p:nvGrpSpPr>
            <p:cNvPr id="79" name="Group 78">
              <a:extLst>
                <a:ext uri="{FF2B5EF4-FFF2-40B4-BE49-F238E27FC236}">
                  <a16:creationId xmlns:a16="http://schemas.microsoft.com/office/drawing/2014/main" id="{C4535C58-777E-4FE7-B1EA-0B7CC2484A6F}"/>
                </a:ext>
              </a:extLst>
            </p:cNvPr>
            <p:cNvGrpSpPr/>
            <p:nvPr/>
          </p:nvGrpSpPr>
          <p:grpSpPr>
            <a:xfrm>
              <a:off x="464369" y="1684517"/>
              <a:ext cx="1197864" cy="1197864"/>
              <a:chOff x="9138353" y="1798052"/>
              <a:chExt cx="1197864" cy="1197864"/>
            </a:xfrm>
          </p:grpSpPr>
          <p:pic>
            <p:nvPicPr>
              <p:cNvPr id="80" name="Graphic 79" descr="Single gear">
                <a:extLst>
                  <a:ext uri="{FF2B5EF4-FFF2-40B4-BE49-F238E27FC236}">
                    <a16:creationId xmlns:a16="http://schemas.microsoft.com/office/drawing/2014/main" id="{B45C758C-2F02-44E9-8B6A-F9CEB7BD87D8}"/>
                  </a:ext>
                </a:extLst>
              </p:cNvPr>
              <p:cNvPicPr>
                <a:picLocks noChangeAspect="1"/>
              </p:cNvPicPr>
              <p:nvPr/>
            </p:nvPicPr>
            <p:blipFill>
              <a:blip r:embed="rId7">
                <a:extLst>
                  <a:ext uri="{96DAC541-7B7A-43D3-8B79-37D633B846F1}">
                    <asvg:svgBlip xmlns:asvg="http://schemas.microsoft.com/office/drawing/2016/SVG/main" r:embed="rId14"/>
                  </a:ext>
                </a:extLst>
              </a:blip>
              <a:stretch>
                <a:fillRect/>
              </a:stretch>
            </p:blipFill>
            <p:spPr>
              <a:xfrm rot="19271927">
                <a:off x="9138353" y="1798052"/>
                <a:ext cx="1197864" cy="1197864"/>
              </a:xfrm>
              <a:prstGeom prst="rect">
                <a:avLst/>
              </a:prstGeom>
            </p:spPr>
          </p:pic>
          <p:sp>
            <p:nvSpPr>
              <p:cNvPr id="81" name="Oval 80">
                <a:extLst>
                  <a:ext uri="{FF2B5EF4-FFF2-40B4-BE49-F238E27FC236}">
                    <a16:creationId xmlns:a16="http://schemas.microsoft.com/office/drawing/2014/main" id="{57274BD8-1697-4A9F-B8D8-4D01CD90DB2F}"/>
                  </a:ext>
                </a:extLst>
              </p:cNvPr>
              <p:cNvSpPr/>
              <p:nvPr/>
            </p:nvSpPr>
            <p:spPr bwMode="gray">
              <a:xfrm>
                <a:off x="9453725" y="2113632"/>
                <a:ext cx="564647" cy="564647"/>
              </a:xfrm>
              <a:prstGeom prst="ellipse">
                <a:avLst/>
              </a:prstGeom>
              <a:ln>
                <a:solidFill>
                  <a:schemeClr val="bg1"/>
                </a:solidFill>
                <a:headEnd/>
                <a:tailEnd/>
              </a:ln>
            </p:spPr>
            <p:style>
              <a:lnRef idx="2">
                <a:schemeClr val="accent5"/>
              </a:lnRef>
              <a:fillRef idx="1">
                <a:schemeClr val="lt1"/>
              </a:fillRef>
              <a:effectRef idx="0">
                <a:schemeClr val="accent5"/>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600" b="1" i="0" u="none" strike="noStrike" kern="0" cap="none" spc="0" normalizeH="0" baseline="0" noProof="0" dirty="0">
                  <a:ln>
                    <a:noFill/>
                  </a:ln>
                  <a:solidFill>
                    <a:srgbClr val="E35500"/>
                  </a:solidFill>
                  <a:effectLst/>
                  <a:uLnTx/>
                  <a:uFillTx/>
                  <a:latin typeface="Arial"/>
                  <a:ea typeface="Arial Unicode MS" pitchFamily="34" charset="-128"/>
                  <a:cs typeface="Arial Unicode MS" pitchFamily="34" charset="-128"/>
                </a:endParaRPr>
              </a:p>
            </p:txBody>
          </p:sp>
        </p:grpSp>
        <p:pic>
          <p:nvPicPr>
            <p:cNvPr id="69" name="Picture 68">
              <a:extLst>
                <a:ext uri="{FF2B5EF4-FFF2-40B4-BE49-F238E27FC236}">
                  <a16:creationId xmlns:a16="http://schemas.microsoft.com/office/drawing/2014/main" id="{CC077069-3BC2-47B9-B506-6BB41D561133}"/>
                </a:ext>
              </a:extLst>
            </p:cNvPr>
            <p:cNvPicPr>
              <a:picLocks noChangeAspect="1"/>
            </p:cNvPicPr>
            <p:nvPr/>
          </p:nvPicPr>
          <p:blipFill>
            <a:blip r:embed="rId15"/>
            <a:stretch>
              <a:fillRect/>
            </a:stretch>
          </p:blipFill>
          <p:spPr>
            <a:xfrm>
              <a:off x="854489" y="2068755"/>
              <a:ext cx="426161" cy="426161"/>
            </a:xfrm>
            <a:prstGeom prst="rect">
              <a:avLst/>
            </a:prstGeom>
          </p:spPr>
        </p:pic>
      </p:grpSp>
      <p:grpSp>
        <p:nvGrpSpPr>
          <p:cNvPr id="20" name="Group 19">
            <a:extLst>
              <a:ext uri="{FF2B5EF4-FFF2-40B4-BE49-F238E27FC236}">
                <a16:creationId xmlns:a16="http://schemas.microsoft.com/office/drawing/2014/main" id="{E393A638-FE35-4769-93E3-E87891039718}"/>
              </a:ext>
            </a:extLst>
          </p:cNvPr>
          <p:cNvGrpSpPr/>
          <p:nvPr/>
        </p:nvGrpSpPr>
        <p:grpSpPr>
          <a:xfrm rot="2562453">
            <a:off x="1377235" y="2045232"/>
            <a:ext cx="1197864" cy="1197864"/>
            <a:chOff x="230743" y="2908458"/>
            <a:chExt cx="1197864" cy="1197864"/>
          </a:xfrm>
        </p:grpSpPr>
        <p:grpSp>
          <p:nvGrpSpPr>
            <p:cNvPr id="9" name="Group 8">
              <a:extLst>
                <a:ext uri="{FF2B5EF4-FFF2-40B4-BE49-F238E27FC236}">
                  <a16:creationId xmlns:a16="http://schemas.microsoft.com/office/drawing/2014/main" id="{200D7CAA-1EBE-4E05-BA9A-90D3E22AD231}"/>
                </a:ext>
              </a:extLst>
            </p:cNvPr>
            <p:cNvGrpSpPr/>
            <p:nvPr/>
          </p:nvGrpSpPr>
          <p:grpSpPr>
            <a:xfrm rot="216850">
              <a:off x="230743" y="2908458"/>
              <a:ext cx="1197864" cy="1197864"/>
              <a:chOff x="9138353" y="1798052"/>
              <a:chExt cx="1197864" cy="1197864"/>
            </a:xfrm>
          </p:grpSpPr>
          <p:pic>
            <p:nvPicPr>
              <p:cNvPr id="45" name="Graphic 44" descr="Single gear">
                <a:extLst>
                  <a:ext uri="{FF2B5EF4-FFF2-40B4-BE49-F238E27FC236}">
                    <a16:creationId xmlns:a16="http://schemas.microsoft.com/office/drawing/2014/main" id="{DC184977-017E-4B0C-9D64-3F5BA65193FB}"/>
                  </a:ext>
                </a:extLst>
              </p:cNvPr>
              <p:cNvPicPr>
                <a:picLocks noChangeAspect="1"/>
              </p:cNvPicPr>
              <p:nvPr/>
            </p:nvPicPr>
            <p:blipFill>
              <a:blip r:embed="rId3">
                <a:extLst>
                  <a:ext uri="{96DAC541-7B7A-43D3-8B79-37D633B846F1}">
                    <asvg:svgBlip xmlns:asvg="http://schemas.microsoft.com/office/drawing/2016/SVG/main" r:embed="rId6"/>
                  </a:ext>
                </a:extLst>
              </a:blip>
              <a:stretch>
                <a:fillRect/>
              </a:stretch>
            </p:blipFill>
            <p:spPr>
              <a:xfrm rot="19271927">
                <a:off x="9138353" y="1798052"/>
                <a:ext cx="1197864" cy="1197864"/>
              </a:xfrm>
              <a:prstGeom prst="rect">
                <a:avLst/>
              </a:prstGeom>
            </p:spPr>
          </p:pic>
          <p:sp>
            <p:nvSpPr>
              <p:cNvPr id="48" name="Oval 47">
                <a:extLst>
                  <a:ext uri="{FF2B5EF4-FFF2-40B4-BE49-F238E27FC236}">
                    <a16:creationId xmlns:a16="http://schemas.microsoft.com/office/drawing/2014/main" id="{D5AE8D43-F8BB-4752-AFA3-D5F18591E432}"/>
                  </a:ext>
                </a:extLst>
              </p:cNvPr>
              <p:cNvSpPr/>
              <p:nvPr/>
            </p:nvSpPr>
            <p:spPr bwMode="gray">
              <a:xfrm>
                <a:off x="9453725" y="2113632"/>
                <a:ext cx="564647" cy="564647"/>
              </a:xfrm>
              <a:prstGeom prst="ellipse">
                <a:avLst/>
              </a:prstGeom>
              <a:ln>
                <a:solidFill>
                  <a:schemeClr val="bg1"/>
                </a:solidFill>
                <a:headEnd/>
                <a:tailEnd/>
              </a:ln>
            </p:spPr>
            <p:style>
              <a:lnRef idx="2">
                <a:schemeClr val="accent5"/>
              </a:lnRef>
              <a:fillRef idx="1">
                <a:schemeClr val="lt1"/>
              </a:fillRef>
              <a:effectRef idx="0">
                <a:schemeClr val="accent5"/>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600" b="1" i="0" u="none" strike="noStrike" kern="0" cap="none" spc="0" normalizeH="0" baseline="0" noProof="0" dirty="0">
                  <a:ln>
                    <a:noFill/>
                  </a:ln>
                  <a:solidFill>
                    <a:srgbClr val="E35500"/>
                  </a:solidFill>
                  <a:effectLst/>
                  <a:uLnTx/>
                  <a:uFillTx/>
                  <a:latin typeface="Arial"/>
                  <a:ea typeface="Arial Unicode MS" pitchFamily="34" charset="-128"/>
                  <a:cs typeface="Arial Unicode MS" pitchFamily="34" charset="-128"/>
                </a:endParaRPr>
              </a:p>
            </p:txBody>
          </p:sp>
        </p:grpSp>
        <p:pic>
          <p:nvPicPr>
            <p:cNvPr id="70" name="Picture 69">
              <a:extLst>
                <a:ext uri="{FF2B5EF4-FFF2-40B4-BE49-F238E27FC236}">
                  <a16:creationId xmlns:a16="http://schemas.microsoft.com/office/drawing/2014/main" id="{50C43369-8E22-4750-AAE0-4B24FF0FA207}"/>
                </a:ext>
              </a:extLst>
            </p:cNvPr>
            <p:cNvPicPr>
              <a:picLocks noChangeAspect="1"/>
            </p:cNvPicPr>
            <p:nvPr/>
          </p:nvPicPr>
          <p:blipFill>
            <a:blip r:embed="rId16"/>
            <a:stretch>
              <a:fillRect/>
            </a:stretch>
          </p:blipFill>
          <p:spPr>
            <a:xfrm rot="790429">
              <a:off x="623707" y="3287741"/>
              <a:ext cx="398365" cy="398365"/>
            </a:xfrm>
            <a:prstGeom prst="rect">
              <a:avLst/>
            </a:prstGeom>
          </p:spPr>
        </p:pic>
      </p:grpSp>
      <p:sp>
        <p:nvSpPr>
          <p:cNvPr id="49" name="Text Placeholder 6">
            <a:extLst>
              <a:ext uri="{FF2B5EF4-FFF2-40B4-BE49-F238E27FC236}">
                <a16:creationId xmlns:a16="http://schemas.microsoft.com/office/drawing/2014/main" id="{2010F860-9647-4393-9C07-9261A72CFBAC}"/>
              </a:ext>
            </a:extLst>
          </p:cNvPr>
          <p:cNvSpPr txBox="1">
            <a:spLocks/>
          </p:cNvSpPr>
          <p:nvPr/>
        </p:nvSpPr>
        <p:spPr>
          <a:xfrm>
            <a:off x="10078827" y="2718474"/>
            <a:ext cx="1721035" cy="1656955"/>
          </a:xfrm>
          <a:prstGeom prst="rect">
            <a:avLst/>
          </a:prstGeom>
          <a:noFill/>
        </p:spPr>
        <p:txBody>
          <a:bodyPr>
            <a:prstTxWarp prst="textArchUp">
              <a:avLst>
                <a:gd name="adj" fmla="val 12207361"/>
              </a:avLst>
            </a:prstTxWarp>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sz="1600" b="1" i="0" u="none" strike="noStrike" kern="0" cap="none" spc="0" normalizeH="0" baseline="0" noProof="0" dirty="0">
                <a:ln>
                  <a:noFill/>
                </a:ln>
                <a:solidFill>
                  <a:srgbClr val="E35500"/>
                </a:solidFill>
                <a:effectLst/>
                <a:uLnTx/>
                <a:uFillTx/>
                <a:latin typeface="Arial" pitchFamily="34" charset="0"/>
                <a:ea typeface="Arial Unicode MS" pitchFamily="34" charset="-128"/>
                <a:cs typeface="Arial Unicode MS" pitchFamily="34" charset="-128"/>
              </a:rPr>
              <a:t>Solution Realization</a:t>
            </a:r>
          </a:p>
        </p:txBody>
      </p:sp>
      <p:sp>
        <p:nvSpPr>
          <p:cNvPr id="51" name="Text Placeholder 6">
            <a:extLst>
              <a:ext uri="{FF2B5EF4-FFF2-40B4-BE49-F238E27FC236}">
                <a16:creationId xmlns:a16="http://schemas.microsoft.com/office/drawing/2014/main" id="{D9A71456-D987-4778-B386-9F8B4D1293B1}"/>
              </a:ext>
            </a:extLst>
          </p:cNvPr>
          <p:cNvSpPr txBox="1">
            <a:spLocks/>
          </p:cNvSpPr>
          <p:nvPr/>
        </p:nvSpPr>
        <p:spPr>
          <a:xfrm rot="3967013">
            <a:off x="1467568" y="2071097"/>
            <a:ext cx="1138750" cy="1050848"/>
          </a:xfrm>
          <a:prstGeom prst="rect">
            <a:avLst/>
          </a:prstGeom>
          <a:noFill/>
        </p:spPr>
        <p:txBody>
          <a:bodyPr>
            <a:prstTxWarp prst="textArchUp">
              <a:avLst>
                <a:gd name="adj" fmla="val 9270473"/>
              </a:avLst>
            </a:prstTxWarp>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sz="1000" b="1" i="0" u="none" strike="noStrike" kern="0" cap="none" spc="0" normalizeH="0" baseline="0" noProof="0" dirty="0">
                <a:ln>
                  <a:noFill/>
                </a:ln>
                <a:solidFill>
                  <a:srgbClr val="970A82"/>
                </a:solidFill>
                <a:effectLst/>
                <a:uLnTx/>
                <a:uFillTx/>
                <a:latin typeface="Arial" pitchFamily="34" charset="0"/>
                <a:ea typeface="Arial Unicode MS" pitchFamily="34" charset="-128"/>
                <a:cs typeface="Arial Unicode MS" pitchFamily="34" charset="-128"/>
              </a:rPr>
              <a:t>Configuration Assessment</a:t>
            </a:r>
          </a:p>
        </p:txBody>
      </p:sp>
      <p:sp>
        <p:nvSpPr>
          <p:cNvPr id="52" name="Text Placeholder 6">
            <a:extLst>
              <a:ext uri="{FF2B5EF4-FFF2-40B4-BE49-F238E27FC236}">
                <a16:creationId xmlns:a16="http://schemas.microsoft.com/office/drawing/2014/main" id="{5309989B-8F0B-4CDD-B201-D100BEB124F0}"/>
              </a:ext>
            </a:extLst>
          </p:cNvPr>
          <p:cNvSpPr txBox="1">
            <a:spLocks/>
          </p:cNvSpPr>
          <p:nvPr/>
        </p:nvSpPr>
        <p:spPr>
          <a:xfrm>
            <a:off x="1177350" y="3934661"/>
            <a:ext cx="1138750" cy="1049181"/>
          </a:xfrm>
          <a:prstGeom prst="rect">
            <a:avLst/>
          </a:prstGeom>
          <a:noFill/>
        </p:spPr>
        <p:txBody>
          <a:bodyPr>
            <a:prstTxWarp prst="textArchUp">
              <a:avLst>
                <a:gd name="adj" fmla="val 9270473"/>
              </a:avLst>
            </a:prstTxWarp>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sz="1000" b="1" i="0" u="none" strike="noStrike" kern="0" cap="none" spc="0" normalizeH="0" baseline="0" noProof="0" dirty="0">
                <a:ln>
                  <a:noFill/>
                </a:ln>
                <a:solidFill>
                  <a:srgbClr val="970A82"/>
                </a:solidFill>
                <a:effectLst/>
                <a:uLnTx/>
                <a:uFillTx/>
                <a:latin typeface="Arial" pitchFamily="34" charset="0"/>
                <a:ea typeface="Arial Unicode MS" pitchFamily="34" charset="-128"/>
                <a:cs typeface="Arial Unicode MS" pitchFamily="34" charset="-128"/>
              </a:rPr>
              <a:t>Customer Enablement</a:t>
            </a:r>
          </a:p>
        </p:txBody>
      </p:sp>
      <p:sp>
        <p:nvSpPr>
          <p:cNvPr id="60" name="Text Placeholder 6">
            <a:extLst>
              <a:ext uri="{FF2B5EF4-FFF2-40B4-BE49-F238E27FC236}">
                <a16:creationId xmlns:a16="http://schemas.microsoft.com/office/drawing/2014/main" id="{DCD68792-E79F-400C-910A-1054BBD9C88F}"/>
              </a:ext>
            </a:extLst>
          </p:cNvPr>
          <p:cNvSpPr txBox="1">
            <a:spLocks/>
          </p:cNvSpPr>
          <p:nvPr/>
        </p:nvSpPr>
        <p:spPr>
          <a:xfrm>
            <a:off x="1000231" y="2684600"/>
            <a:ext cx="965154" cy="1049181"/>
          </a:xfrm>
          <a:prstGeom prst="rect">
            <a:avLst/>
          </a:prstGeom>
          <a:noFill/>
        </p:spPr>
        <p:txBody>
          <a:bodyPr>
            <a:prstTxWarp prst="textArchDown">
              <a:avLst/>
            </a:prstTxWarp>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sz="800" b="1" i="0" u="none" strike="noStrike" kern="0" cap="none" spc="0" normalizeH="0" baseline="0" noProof="0" dirty="0">
                <a:ln>
                  <a:noFill/>
                </a:ln>
                <a:solidFill>
                  <a:srgbClr val="970A82"/>
                </a:solidFill>
                <a:effectLst/>
                <a:uLnTx/>
                <a:uFillTx/>
                <a:latin typeface="Arial" pitchFamily="34" charset="0"/>
                <a:ea typeface="Arial Unicode MS" pitchFamily="34" charset="-128"/>
                <a:cs typeface="Arial Unicode MS" pitchFamily="34" charset="-128"/>
              </a:rPr>
              <a:t>Fit-to-Standard Preparation</a:t>
            </a:r>
          </a:p>
        </p:txBody>
      </p:sp>
      <p:sp>
        <p:nvSpPr>
          <p:cNvPr id="73" name="Text Placeholder 6">
            <a:extLst>
              <a:ext uri="{FF2B5EF4-FFF2-40B4-BE49-F238E27FC236}">
                <a16:creationId xmlns:a16="http://schemas.microsoft.com/office/drawing/2014/main" id="{2BB1C99C-7884-45E8-B87B-41807F0D50BE}"/>
              </a:ext>
            </a:extLst>
          </p:cNvPr>
          <p:cNvSpPr txBox="1">
            <a:spLocks/>
          </p:cNvSpPr>
          <p:nvPr/>
        </p:nvSpPr>
        <p:spPr>
          <a:xfrm rot="3813578">
            <a:off x="421638" y="2240061"/>
            <a:ext cx="903872" cy="1049181"/>
          </a:xfrm>
          <a:prstGeom prst="rect">
            <a:avLst/>
          </a:prstGeom>
          <a:noFill/>
        </p:spPr>
        <p:txBody>
          <a:bodyPr>
            <a:prstTxWarp prst="textArchDown">
              <a:avLst>
                <a:gd name="adj" fmla="val 20352501"/>
              </a:avLst>
            </a:prstTxWarp>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sz="1000" b="1" i="0" u="none" strike="noStrike" kern="0" cap="none" spc="0" normalizeH="0" baseline="0" noProof="0" dirty="0">
                <a:ln>
                  <a:noFill/>
                </a:ln>
                <a:solidFill>
                  <a:srgbClr val="4FB81C"/>
                </a:solidFill>
                <a:effectLst/>
                <a:uLnTx/>
                <a:uFillTx/>
                <a:latin typeface="Arial" pitchFamily="34" charset="0"/>
                <a:ea typeface="Arial Unicode MS" pitchFamily="34" charset="-128"/>
                <a:cs typeface="Arial Unicode MS" pitchFamily="34" charset="-128"/>
              </a:rPr>
              <a:t>Discovery Assessment</a:t>
            </a:r>
          </a:p>
        </p:txBody>
      </p:sp>
      <p:sp>
        <p:nvSpPr>
          <p:cNvPr id="75" name="Text Placeholder 6">
            <a:extLst>
              <a:ext uri="{FF2B5EF4-FFF2-40B4-BE49-F238E27FC236}">
                <a16:creationId xmlns:a16="http://schemas.microsoft.com/office/drawing/2014/main" id="{F245EF14-C8A5-4A3D-984A-54319F06CAE0}"/>
              </a:ext>
            </a:extLst>
          </p:cNvPr>
          <p:cNvSpPr txBox="1">
            <a:spLocks/>
          </p:cNvSpPr>
          <p:nvPr/>
        </p:nvSpPr>
        <p:spPr>
          <a:xfrm>
            <a:off x="2790524" y="2910178"/>
            <a:ext cx="1288906" cy="339060"/>
          </a:xfrm>
          <a:prstGeom prst="rect">
            <a:avLst/>
          </a:prstGeom>
          <a:noFill/>
        </p:spPr>
        <p:txBody>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sz="1400" b="1" i="0" u="none" strike="noStrike" kern="0" cap="none" spc="0" normalizeH="0" baseline="0" noProof="0" dirty="0">
                <a:ln>
                  <a:noFill/>
                </a:ln>
                <a:solidFill>
                  <a:srgbClr val="F0AB00"/>
                </a:solidFill>
                <a:effectLst/>
                <a:uLnTx/>
                <a:uFillTx/>
                <a:latin typeface="Arial" pitchFamily="34" charset="0"/>
                <a:ea typeface="Arial Unicode MS" pitchFamily="34" charset="-128"/>
                <a:cs typeface="Arial Unicode MS" pitchFamily="34" charset="-128"/>
              </a:rPr>
              <a:t>Process Inputs:</a:t>
            </a:r>
          </a:p>
        </p:txBody>
      </p:sp>
      <p:sp>
        <p:nvSpPr>
          <p:cNvPr id="82" name="Text Placeholder 6">
            <a:extLst>
              <a:ext uri="{FF2B5EF4-FFF2-40B4-BE49-F238E27FC236}">
                <a16:creationId xmlns:a16="http://schemas.microsoft.com/office/drawing/2014/main" id="{687ED5FB-4D0E-4EFF-94EC-38C926503D9D}"/>
              </a:ext>
            </a:extLst>
          </p:cNvPr>
          <p:cNvSpPr txBox="1">
            <a:spLocks/>
          </p:cNvSpPr>
          <p:nvPr/>
        </p:nvSpPr>
        <p:spPr>
          <a:xfrm>
            <a:off x="8761645" y="2881033"/>
            <a:ext cx="1288906" cy="339060"/>
          </a:xfrm>
          <a:prstGeom prst="rect">
            <a:avLst/>
          </a:prstGeom>
          <a:noFill/>
        </p:spPr>
        <p:txBody>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sz="1400" b="1" i="0" u="none" strike="noStrike" kern="0" cap="none" spc="0" normalizeH="0" baseline="0" noProof="0" dirty="0">
                <a:ln>
                  <a:noFill/>
                </a:ln>
                <a:solidFill>
                  <a:srgbClr val="F0AB00"/>
                </a:solidFill>
                <a:effectLst/>
                <a:uLnTx/>
                <a:uFillTx/>
                <a:latin typeface="Arial" pitchFamily="34" charset="0"/>
                <a:ea typeface="Arial Unicode MS" pitchFamily="34" charset="-128"/>
                <a:cs typeface="Arial Unicode MS" pitchFamily="34" charset="-128"/>
              </a:rPr>
              <a:t>Process Outputs:</a:t>
            </a:r>
          </a:p>
        </p:txBody>
      </p:sp>
      <p:sp>
        <p:nvSpPr>
          <p:cNvPr id="89" name="Text Placeholder 6">
            <a:extLst>
              <a:ext uri="{FF2B5EF4-FFF2-40B4-BE49-F238E27FC236}">
                <a16:creationId xmlns:a16="http://schemas.microsoft.com/office/drawing/2014/main" id="{28CB0085-3982-43DF-9858-3B88008E3E69}"/>
              </a:ext>
            </a:extLst>
          </p:cNvPr>
          <p:cNvSpPr txBox="1">
            <a:spLocks/>
          </p:cNvSpPr>
          <p:nvPr/>
        </p:nvSpPr>
        <p:spPr>
          <a:xfrm rot="1529202">
            <a:off x="7073211" y="3035481"/>
            <a:ext cx="1122139" cy="1018994"/>
          </a:xfrm>
          <a:prstGeom prst="rect">
            <a:avLst/>
          </a:prstGeom>
          <a:noFill/>
        </p:spPr>
        <p:txBody>
          <a:bodyPr>
            <a:prstTxWarp prst="textArchUp">
              <a:avLst>
                <a:gd name="adj" fmla="val 11093896"/>
              </a:avLst>
            </a:prstTxWarp>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lang="en-US" sz="1000" b="1" kern="0" dirty="0">
                <a:solidFill>
                  <a:srgbClr val="970A82"/>
                </a:solidFill>
                <a:latin typeface="Arial" pitchFamily="34" charset="0"/>
                <a:ea typeface="Arial Unicode MS" pitchFamily="34" charset="-128"/>
                <a:cs typeface="Arial Unicode MS" pitchFamily="34" charset="-128"/>
              </a:rPr>
              <a:t>Fit-to-Standard Documentation</a:t>
            </a:r>
            <a:endParaRPr kumimoji="0" lang="en-US" sz="1000" b="1" i="0" u="none" strike="noStrike" kern="0" cap="none" spc="0" normalizeH="0" baseline="0" noProof="0" dirty="0">
              <a:ln>
                <a:noFill/>
              </a:ln>
              <a:solidFill>
                <a:srgbClr val="970A82"/>
              </a:solidFill>
              <a:effectLst/>
              <a:uLnTx/>
              <a:uFillTx/>
              <a:latin typeface="Arial" pitchFamily="34" charset="0"/>
              <a:ea typeface="Arial Unicode MS" pitchFamily="34" charset="-128"/>
              <a:cs typeface="Arial Unicode MS" pitchFamily="34" charset="-128"/>
            </a:endParaRPr>
          </a:p>
        </p:txBody>
      </p:sp>
      <p:grpSp>
        <p:nvGrpSpPr>
          <p:cNvPr id="16" name="Group 15">
            <a:extLst>
              <a:ext uri="{FF2B5EF4-FFF2-40B4-BE49-F238E27FC236}">
                <a16:creationId xmlns:a16="http://schemas.microsoft.com/office/drawing/2014/main" id="{3070E10E-43EC-48A8-86B7-10DB32F8E676}"/>
              </a:ext>
            </a:extLst>
          </p:cNvPr>
          <p:cNvGrpSpPr/>
          <p:nvPr/>
        </p:nvGrpSpPr>
        <p:grpSpPr>
          <a:xfrm>
            <a:off x="6985186" y="2990724"/>
            <a:ext cx="1197864" cy="1197864"/>
            <a:chOff x="7060513" y="2933034"/>
            <a:chExt cx="1197864" cy="1197864"/>
          </a:xfrm>
        </p:grpSpPr>
        <p:grpSp>
          <p:nvGrpSpPr>
            <p:cNvPr id="85" name="Group 84">
              <a:extLst>
                <a:ext uri="{FF2B5EF4-FFF2-40B4-BE49-F238E27FC236}">
                  <a16:creationId xmlns:a16="http://schemas.microsoft.com/office/drawing/2014/main" id="{C06D843B-CE9C-4453-A3C2-B6CC559272FE}"/>
                </a:ext>
              </a:extLst>
            </p:cNvPr>
            <p:cNvGrpSpPr/>
            <p:nvPr/>
          </p:nvGrpSpPr>
          <p:grpSpPr>
            <a:xfrm>
              <a:off x="7060513" y="2933034"/>
              <a:ext cx="1197864" cy="1197864"/>
              <a:chOff x="9138353" y="1798052"/>
              <a:chExt cx="1197864" cy="1197864"/>
            </a:xfrm>
          </p:grpSpPr>
          <p:pic>
            <p:nvPicPr>
              <p:cNvPr id="87" name="Graphic 86" descr="Single gear">
                <a:extLst>
                  <a:ext uri="{FF2B5EF4-FFF2-40B4-BE49-F238E27FC236}">
                    <a16:creationId xmlns:a16="http://schemas.microsoft.com/office/drawing/2014/main" id="{08E39641-C4FC-4EE6-BC4E-CD61BDF168D8}"/>
                  </a:ext>
                </a:extLst>
              </p:cNvPr>
              <p:cNvPicPr>
                <a:picLocks noChangeAspect="1"/>
              </p:cNvPicPr>
              <p:nvPr/>
            </p:nvPicPr>
            <p:blipFill>
              <a:blip r:embed="rId3">
                <a:extLst>
                  <a:ext uri="{96DAC541-7B7A-43D3-8B79-37D633B846F1}">
                    <asvg:svgBlip xmlns:asvg="http://schemas.microsoft.com/office/drawing/2016/SVG/main" r:embed="rId6"/>
                  </a:ext>
                </a:extLst>
              </a:blip>
              <a:stretch>
                <a:fillRect/>
              </a:stretch>
            </p:blipFill>
            <p:spPr>
              <a:xfrm rot="19271927">
                <a:off x="9138353" y="1798052"/>
                <a:ext cx="1197864" cy="1197864"/>
              </a:xfrm>
              <a:prstGeom prst="rect">
                <a:avLst/>
              </a:prstGeom>
            </p:spPr>
          </p:pic>
          <p:sp>
            <p:nvSpPr>
              <p:cNvPr id="88" name="Oval 87">
                <a:extLst>
                  <a:ext uri="{FF2B5EF4-FFF2-40B4-BE49-F238E27FC236}">
                    <a16:creationId xmlns:a16="http://schemas.microsoft.com/office/drawing/2014/main" id="{73393073-72F4-40C3-8984-481DAA258FC7}"/>
                  </a:ext>
                </a:extLst>
              </p:cNvPr>
              <p:cNvSpPr/>
              <p:nvPr/>
            </p:nvSpPr>
            <p:spPr bwMode="gray">
              <a:xfrm>
                <a:off x="9453725" y="2113632"/>
                <a:ext cx="564647" cy="564647"/>
              </a:xfrm>
              <a:prstGeom prst="ellipse">
                <a:avLst/>
              </a:prstGeom>
              <a:ln>
                <a:solidFill>
                  <a:schemeClr val="bg1"/>
                </a:solidFill>
                <a:headEnd/>
                <a:tailEnd/>
              </a:ln>
            </p:spPr>
            <p:style>
              <a:lnRef idx="2">
                <a:schemeClr val="accent5"/>
              </a:lnRef>
              <a:fillRef idx="1">
                <a:schemeClr val="lt1"/>
              </a:fillRef>
              <a:effectRef idx="0">
                <a:schemeClr val="accent5"/>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600" b="1" i="0" u="none" strike="noStrike" kern="0" cap="none" spc="0" normalizeH="0" baseline="0" noProof="0" dirty="0">
                  <a:ln>
                    <a:noFill/>
                  </a:ln>
                  <a:solidFill>
                    <a:srgbClr val="E35500"/>
                  </a:solidFill>
                  <a:effectLst/>
                  <a:uLnTx/>
                  <a:uFillTx/>
                  <a:latin typeface="Arial"/>
                  <a:ea typeface="Arial Unicode MS" pitchFamily="34" charset="-128"/>
                  <a:cs typeface="Arial Unicode MS" pitchFamily="34" charset="-128"/>
                </a:endParaRPr>
              </a:p>
            </p:txBody>
          </p:sp>
        </p:grpSp>
        <p:pic>
          <p:nvPicPr>
            <p:cNvPr id="7" name="Picture 6">
              <a:extLst>
                <a:ext uri="{FF2B5EF4-FFF2-40B4-BE49-F238E27FC236}">
                  <a16:creationId xmlns:a16="http://schemas.microsoft.com/office/drawing/2014/main" id="{F1776191-BA8C-4025-8BA5-736FF403FCF0}"/>
                </a:ext>
              </a:extLst>
            </p:cNvPr>
            <p:cNvPicPr>
              <a:picLocks noChangeAspect="1"/>
            </p:cNvPicPr>
            <p:nvPr/>
          </p:nvPicPr>
          <p:blipFill>
            <a:blip r:embed="rId17"/>
            <a:stretch>
              <a:fillRect/>
            </a:stretch>
          </p:blipFill>
          <p:spPr>
            <a:xfrm>
              <a:off x="7361222" y="3243521"/>
              <a:ext cx="548640" cy="548640"/>
            </a:xfrm>
            <a:prstGeom prst="rect">
              <a:avLst/>
            </a:prstGeom>
          </p:spPr>
        </p:pic>
      </p:grpSp>
      <p:grpSp>
        <p:nvGrpSpPr>
          <p:cNvPr id="90" name="Group 89">
            <a:extLst>
              <a:ext uri="{FF2B5EF4-FFF2-40B4-BE49-F238E27FC236}">
                <a16:creationId xmlns:a16="http://schemas.microsoft.com/office/drawing/2014/main" id="{C62FB74D-7156-4571-BA0D-15F0AA5EE508}"/>
              </a:ext>
            </a:extLst>
          </p:cNvPr>
          <p:cNvGrpSpPr/>
          <p:nvPr/>
        </p:nvGrpSpPr>
        <p:grpSpPr>
          <a:xfrm>
            <a:off x="6369684" y="4307169"/>
            <a:ext cx="1197864" cy="1197864"/>
            <a:chOff x="9116070" y="4319377"/>
            <a:chExt cx="1197864" cy="1197864"/>
          </a:xfrm>
        </p:grpSpPr>
        <p:grpSp>
          <p:nvGrpSpPr>
            <p:cNvPr id="91" name="Group 90">
              <a:extLst>
                <a:ext uri="{FF2B5EF4-FFF2-40B4-BE49-F238E27FC236}">
                  <a16:creationId xmlns:a16="http://schemas.microsoft.com/office/drawing/2014/main" id="{24DD13C9-4C2E-4A84-9EF5-66B25EC9E3CF}"/>
                </a:ext>
              </a:extLst>
            </p:cNvPr>
            <p:cNvGrpSpPr/>
            <p:nvPr/>
          </p:nvGrpSpPr>
          <p:grpSpPr>
            <a:xfrm>
              <a:off x="9116070" y="4319377"/>
              <a:ext cx="1197864" cy="1197864"/>
              <a:chOff x="9138353" y="1798052"/>
              <a:chExt cx="1197864" cy="1197864"/>
            </a:xfrm>
          </p:grpSpPr>
          <p:pic>
            <p:nvPicPr>
              <p:cNvPr id="93" name="Graphic 92" descr="Single gear">
                <a:extLst>
                  <a:ext uri="{FF2B5EF4-FFF2-40B4-BE49-F238E27FC236}">
                    <a16:creationId xmlns:a16="http://schemas.microsoft.com/office/drawing/2014/main" id="{EC9C5360-4A1B-4855-B5F7-3904B42F9F52}"/>
                  </a:ext>
                </a:extLst>
              </p:cNvPr>
              <p:cNvPicPr>
                <a:picLocks noChangeAspect="1"/>
              </p:cNvPicPr>
              <p:nvPr/>
            </p:nvPicPr>
            <p:blipFill>
              <a:blip r:embed="rId3">
                <a:extLst>
                  <a:ext uri="{96DAC541-7B7A-43D3-8B79-37D633B846F1}">
                    <asvg:svgBlip xmlns:asvg="http://schemas.microsoft.com/office/drawing/2016/SVG/main" r:embed="rId6"/>
                  </a:ext>
                </a:extLst>
              </a:blip>
              <a:stretch>
                <a:fillRect/>
              </a:stretch>
            </p:blipFill>
            <p:spPr>
              <a:xfrm rot="19271927">
                <a:off x="9138353" y="1798052"/>
                <a:ext cx="1197864" cy="1197864"/>
              </a:xfrm>
              <a:prstGeom prst="rect">
                <a:avLst/>
              </a:prstGeom>
            </p:spPr>
          </p:pic>
          <p:sp>
            <p:nvSpPr>
              <p:cNvPr id="94" name="Oval 93">
                <a:extLst>
                  <a:ext uri="{FF2B5EF4-FFF2-40B4-BE49-F238E27FC236}">
                    <a16:creationId xmlns:a16="http://schemas.microsoft.com/office/drawing/2014/main" id="{F094C48F-E7AF-4CC0-B57C-75CCE9BA8832}"/>
                  </a:ext>
                </a:extLst>
              </p:cNvPr>
              <p:cNvSpPr/>
              <p:nvPr/>
            </p:nvSpPr>
            <p:spPr bwMode="gray">
              <a:xfrm>
                <a:off x="9453725" y="2113632"/>
                <a:ext cx="564647" cy="564647"/>
              </a:xfrm>
              <a:prstGeom prst="ellipse">
                <a:avLst/>
              </a:prstGeom>
              <a:ln>
                <a:solidFill>
                  <a:schemeClr val="bg1"/>
                </a:solidFill>
                <a:headEnd/>
                <a:tailEnd/>
              </a:ln>
            </p:spPr>
            <p:style>
              <a:lnRef idx="2">
                <a:schemeClr val="accent5"/>
              </a:lnRef>
              <a:fillRef idx="1">
                <a:schemeClr val="lt1"/>
              </a:fillRef>
              <a:effectRef idx="0">
                <a:schemeClr val="accent5"/>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600" b="1" i="0" u="none" strike="noStrike" kern="0" cap="none" spc="0" normalizeH="0" baseline="0" noProof="0" dirty="0">
                  <a:ln>
                    <a:noFill/>
                  </a:ln>
                  <a:solidFill>
                    <a:srgbClr val="E35500"/>
                  </a:solidFill>
                  <a:effectLst/>
                  <a:uLnTx/>
                  <a:uFillTx/>
                  <a:latin typeface="Arial"/>
                  <a:ea typeface="Arial Unicode MS" pitchFamily="34" charset="-128"/>
                  <a:cs typeface="Arial Unicode MS" pitchFamily="34" charset="-128"/>
                </a:endParaRPr>
              </a:p>
            </p:txBody>
          </p:sp>
        </p:grpSp>
        <p:pic>
          <p:nvPicPr>
            <p:cNvPr id="92" name="Picture 91">
              <a:extLst>
                <a:ext uri="{FF2B5EF4-FFF2-40B4-BE49-F238E27FC236}">
                  <a16:creationId xmlns:a16="http://schemas.microsoft.com/office/drawing/2014/main" id="{A87DDA15-1460-4553-B24A-D19F3BDCBDEC}"/>
                </a:ext>
              </a:extLst>
            </p:cNvPr>
            <p:cNvPicPr>
              <a:picLocks noChangeAspect="1"/>
            </p:cNvPicPr>
            <p:nvPr/>
          </p:nvPicPr>
          <p:blipFill>
            <a:blip r:embed="rId13"/>
            <a:stretch>
              <a:fillRect/>
            </a:stretch>
          </p:blipFill>
          <p:spPr>
            <a:xfrm>
              <a:off x="9427853" y="4635122"/>
              <a:ext cx="546490" cy="546490"/>
            </a:xfrm>
            <a:prstGeom prst="rect">
              <a:avLst/>
            </a:prstGeom>
          </p:spPr>
        </p:pic>
      </p:grpSp>
      <p:sp>
        <p:nvSpPr>
          <p:cNvPr id="95" name="Text Placeholder 6">
            <a:extLst>
              <a:ext uri="{FF2B5EF4-FFF2-40B4-BE49-F238E27FC236}">
                <a16:creationId xmlns:a16="http://schemas.microsoft.com/office/drawing/2014/main" id="{6C1C5A33-65BA-49E9-A87C-2DF2D9DF239C}"/>
              </a:ext>
            </a:extLst>
          </p:cNvPr>
          <p:cNvSpPr txBox="1">
            <a:spLocks/>
          </p:cNvSpPr>
          <p:nvPr/>
        </p:nvSpPr>
        <p:spPr>
          <a:xfrm rot="5003589">
            <a:off x="6691369" y="4490329"/>
            <a:ext cx="947994" cy="819580"/>
          </a:xfrm>
          <a:prstGeom prst="rect">
            <a:avLst/>
          </a:prstGeom>
          <a:noFill/>
        </p:spPr>
        <p:txBody>
          <a:bodyPr>
            <a:prstTxWarp prst="textArchUp">
              <a:avLst>
                <a:gd name="adj" fmla="val 9270473"/>
              </a:avLst>
            </a:prstTxWarp>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sz="1000" b="1" i="0" u="none" strike="noStrike" kern="0" cap="none" spc="0" normalizeH="0" baseline="0" noProof="0" dirty="0">
                <a:ln>
                  <a:noFill/>
                </a:ln>
                <a:solidFill>
                  <a:srgbClr val="970A82"/>
                </a:solidFill>
                <a:effectLst/>
                <a:uLnTx/>
                <a:uFillTx/>
                <a:latin typeface="Arial" pitchFamily="34" charset="0"/>
                <a:ea typeface="Arial Unicode MS" pitchFamily="34" charset="-128"/>
                <a:cs typeface="Arial Unicode MS" pitchFamily="34" charset="-128"/>
              </a:rPr>
              <a:t>Customer Enablement</a:t>
            </a:r>
          </a:p>
        </p:txBody>
      </p:sp>
      <p:grpSp>
        <p:nvGrpSpPr>
          <p:cNvPr id="21" name="Group 20">
            <a:extLst>
              <a:ext uri="{FF2B5EF4-FFF2-40B4-BE49-F238E27FC236}">
                <a16:creationId xmlns:a16="http://schemas.microsoft.com/office/drawing/2014/main" id="{346CCEF9-77D1-47A1-99C2-0E75E652B2F8}"/>
              </a:ext>
            </a:extLst>
          </p:cNvPr>
          <p:cNvGrpSpPr/>
          <p:nvPr/>
        </p:nvGrpSpPr>
        <p:grpSpPr>
          <a:xfrm>
            <a:off x="7349677" y="3727858"/>
            <a:ext cx="1197864" cy="1197864"/>
            <a:chOff x="7349677" y="3727858"/>
            <a:chExt cx="1197864" cy="1197864"/>
          </a:xfrm>
        </p:grpSpPr>
        <p:grpSp>
          <p:nvGrpSpPr>
            <p:cNvPr id="83" name="Group 82">
              <a:extLst>
                <a:ext uri="{FF2B5EF4-FFF2-40B4-BE49-F238E27FC236}">
                  <a16:creationId xmlns:a16="http://schemas.microsoft.com/office/drawing/2014/main" id="{1053C3C4-EBCA-4132-BA2C-536FF10E38CC}"/>
                </a:ext>
              </a:extLst>
            </p:cNvPr>
            <p:cNvGrpSpPr/>
            <p:nvPr/>
          </p:nvGrpSpPr>
          <p:grpSpPr>
            <a:xfrm>
              <a:off x="7349677" y="3727858"/>
              <a:ext cx="1197864" cy="1197864"/>
              <a:chOff x="9138353" y="1798052"/>
              <a:chExt cx="1197864" cy="1197864"/>
            </a:xfrm>
          </p:grpSpPr>
          <p:pic>
            <p:nvPicPr>
              <p:cNvPr id="86" name="Graphic 85" descr="Single gear">
                <a:extLst>
                  <a:ext uri="{FF2B5EF4-FFF2-40B4-BE49-F238E27FC236}">
                    <a16:creationId xmlns:a16="http://schemas.microsoft.com/office/drawing/2014/main" id="{E1BFA2B9-89EF-4257-AE60-9D701DD38FCB}"/>
                  </a:ext>
                </a:extLst>
              </p:cNvPr>
              <p:cNvPicPr>
                <a:picLocks noChangeAspect="1"/>
              </p:cNvPicPr>
              <p:nvPr/>
            </p:nvPicPr>
            <p:blipFill>
              <a:blip r:embed="rId3">
                <a:extLst>
                  <a:ext uri="{96DAC541-7B7A-43D3-8B79-37D633B846F1}">
                    <asvg:svgBlip xmlns:asvg="http://schemas.microsoft.com/office/drawing/2016/SVG/main" r:embed="rId6"/>
                  </a:ext>
                </a:extLst>
              </a:blip>
              <a:stretch>
                <a:fillRect/>
              </a:stretch>
            </p:blipFill>
            <p:spPr>
              <a:xfrm rot="19271927">
                <a:off x="9138353" y="1798052"/>
                <a:ext cx="1197864" cy="1197864"/>
              </a:xfrm>
              <a:prstGeom prst="rect">
                <a:avLst/>
              </a:prstGeom>
            </p:spPr>
          </p:pic>
          <p:sp>
            <p:nvSpPr>
              <p:cNvPr id="96" name="Oval 95">
                <a:extLst>
                  <a:ext uri="{FF2B5EF4-FFF2-40B4-BE49-F238E27FC236}">
                    <a16:creationId xmlns:a16="http://schemas.microsoft.com/office/drawing/2014/main" id="{03123C32-9DB0-426B-89EC-886B6A147337}"/>
                  </a:ext>
                </a:extLst>
              </p:cNvPr>
              <p:cNvSpPr/>
              <p:nvPr/>
            </p:nvSpPr>
            <p:spPr bwMode="gray">
              <a:xfrm>
                <a:off x="9453725" y="2113632"/>
                <a:ext cx="564647" cy="564647"/>
              </a:xfrm>
              <a:prstGeom prst="ellipse">
                <a:avLst/>
              </a:prstGeom>
              <a:ln>
                <a:solidFill>
                  <a:schemeClr val="bg1"/>
                </a:solidFill>
                <a:headEnd/>
                <a:tailEnd/>
              </a:ln>
            </p:spPr>
            <p:style>
              <a:lnRef idx="2">
                <a:schemeClr val="accent5"/>
              </a:lnRef>
              <a:fillRef idx="1">
                <a:schemeClr val="lt1"/>
              </a:fillRef>
              <a:effectRef idx="0">
                <a:schemeClr val="accent5"/>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600" b="1" i="0" u="none" strike="noStrike" kern="0" cap="none" spc="0" normalizeH="0" baseline="0" noProof="0" dirty="0">
                  <a:ln>
                    <a:noFill/>
                  </a:ln>
                  <a:solidFill>
                    <a:srgbClr val="E35500"/>
                  </a:solidFill>
                  <a:effectLst/>
                  <a:uLnTx/>
                  <a:uFillTx/>
                  <a:latin typeface="Arial"/>
                  <a:ea typeface="Arial Unicode MS" pitchFamily="34" charset="-128"/>
                  <a:cs typeface="Arial Unicode MS" pitchFamily="34" charset="-128"/>
                </a:endParaRPr>
              </a:p>
            </p:txBody>
          </p:sp>
        </p:grpSp>
        <p:pic>
          <p:nvPicPr>
            <p:cNvPr id="6" name="Picture 5">
              <a:extLst>
                <a:ext uri="{FF2B5EF4-FFF2-40B4-BE49-F238E27FC236}">
                  <a16:creationId xmlns:a16="http://schemas.microsoft.com/office/drawing/2014/main" id="{0C3FF24E-706A-4347-B63B-8880B6812AB1}"/>
                </a:ext>
              </a:extLst>
            </p:cNvPr>
            <p:cNvPicPr>
              <a:picLocks noChangeAspect="1"/>
            </p:cNvPicPr>
            <p:nvPr/>
          </p:nvPicPr>
          <p:blipFill>
            <a:blip r:embed="rId18"/>
            <a:stretch>
              <a:fillRect/>
            </a:stretch>
          </p:blipFill>
          <p:spPr>
            <a:xfrm>
              <a:off x="7721660" y="4077236"/>
              <a:ext cx="457200" cy="457200"/>
            </a:xfrm>
            <a:prstGeom prst="rect">
              <a:avLst/>
            </a:prstGeom>
          </p:spPr>
        </p:pic>
      </p:grpSp>
      <p:sp>
        <p:nvSpPr>
          <p:cNvPr id="97" name="Text Placeholder 6">
            <a:extLst>
              <a:ext uri="{FF2B5EF4-FFF2-40B4-BE49-F238E27FC236}">
                <a16:creationId xmlns:a16="http://schemas.microsoft.com/office/drawing/2014/main" id="{0C5C7BEA-D55E-4568-9F8D-151D4AC96488}"/>
              </a:ext>
            </a:extLst>
          </p:cNvPr>
          <p:cNvSpPr txBox="1">
            <a:spLocks/>
          </p:cNvSpPr>
          <p:nvPr/>
        </p:nvSpPr>
        <p:spPr>
          <a:xfrm rot="3773592">
            <a:off x="7640427" y="3851482"/>
            <a:ext cx="947994" cy="770592"/>
          </a:xfrm>
          <a:prstGeom prst="rect">
            <a:avLst/>
          </a:prstGeom>
          <a:noFill/>
        </p:spPr>
        <p:txBody>
          <a:bodyPr>
            <a:prstTxWarp prst="textArchUp">
              <a:avLst>
                <a:gd name="adj" fmla="val 9270473"/>
              </a:avLst>
            </a:prstTxWarp>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lang="en-US" sz="1000" b="1" kern="0" dirty="0">
                <a:solidFill>
                  <a:srgbClr val="970A82"/>
                </a:solidFill>
                <a:latin typeface="Arial" pitchFamily="34" charset="0"/>
                <a:ea typeface="Arial Unicode MS" pitchFamily="34" charset="-128"/>
                <a:cs typeface="Arial Unicode MS" pitchFamily="34" charset="-128"/>
              </a:rPr>
              <a:t>Planning and Design</a:t>
            </a:r>
            <a:endParaRPr kumimoji="0" lang="en-US" sz="1000" b="1" i="0" u="none" strike="noStrike" kern="0" cap="none" spc="0" normalizeH="0" baseline="0" noProof="0" dirty="0">
              <a:ln>
                <a:noFill/>
              </a:ln>
              <a:solidFill>
                <a:srgbClr val="970A82"/>
              </a:solidFill>
              <a:effectLst/>
              <a:uLnTx/>
              <a:uFillTx/>
              <a:latin typeface="Arial" pitchFamily="34" charset="0"/>
              <a:ea typeface="Arial Unicode MS" pitchFamily="34" charset="-128"/>
              <a:cs typeface="Arial Unicode MS" pitchFamily="34" charset="-128"/>
            </a:endParaRPr>
          </a:p>
        </p:txBody>
      </p:sp>
      <p:grpSp>
        <p:nvGrpSpPr>
          <p:cNvPr id="24" name="Group 23">
            <a:extLst>
              <a:ext uri="{FF2B5EF4-FFF2-40B4-BE49-F238E27FC236}">
                <a16:creationId xmlns:a16="http://schemas.microsoft.com/office/drawing/2014/main" id="{C1DC2F6E-F227-4968-BEEC-7B298576D6C7}"/>
              </a:ext>
            </a:extLst>
          </p:cNvPr>
          <p:cNvGrpSpPr/>
          <p:nvPr/>
        </p:nvGrpSpPr>
        <p:grpSpPr>
          <a:xfrm>
            <a:off x="887577" y="2689900"/>
            <a:ext cx="1197864" cy="1197864"/>
            <a:chOff x="887577" y="2689900"/>
            <a:chExt cx="1197864" cy="1197864"/>
          </a:xfrm>
        </p:grpSpPr>
        <p:grpSp>
          <p:nvGrpSpPr>
            <p:cNvPr id="61" name="Group 60">
              <a:extLst>
                <a:ext uri="{FF2B5EF4-FFF2-40B4-BE49-F238E27FC236}">
                  <a16:creationId xmlns:a16="http://schemas.microsoft.com/office/drawing/2014/main" id="{DFE8E4C0-AA0D-4751-93E8-DC635D3E2BCF}"/>
                </a:ext>
              </a:extLst>
            </p:cNvPr>
            <p:cNvGrpSpPr/>
            <p:nvPr/>
          </p:nvGrpSpPr>
          <p:grpSpPr>
            <a:xfrm>
              <a:off x="887577" y="2689900"/>
              <a:ext cx="1197864" cy="1197864"/>
              <a:chOff x="9138353" y="1798052"/>
              <a:chExt cx="1197864" cy="1197864"/>
            </a:xfrm>
          </p:grpSpPr>
          <p:pic>
            <p:nvPicPr>
              <p:cNvPr id="65" name="Graphic 64" descr="Single gear">
                <a:extLst>
                  <a:ext uri="{FF2B5EF4-FFF2-40B4-BE49-F238E27FC236}">
                    <a16:creationId xmlns:a16="http://schemas.microsoft.com/office/drawing/2014/main" id="{79D9DD00-492F-4ABA-8AFA-07A1AD3287A5}"/>
                  </a:ext>
                </a:extLst>
              </p:cNvPr>
              <p:cNvPicPr>
                <a:picLocks noChangeAspect="1"/>
              </p:cNvPicPr>
              <p:nvPr/>
            </p:nvPicPr>
            <p:blipFill>
              <a:blip r:embed="rId3">
                <a:extLst>
                  <a:ext uri="{96DAC541-7B7A-43D3-8B79-37D633B846F1}">
                    <asvg:svgBlip xmlns:asvg="http://schemas.microsoft.com/office/drawing/2016/SVG/main" r:embed="rId6"/>
                  </a:ext>
                </a:extLst>
              </a:blip>
              <a:stretch>
                <a:fillRect/>
              </a:stretch>
            </p:blipFill>
            <p:spPr>
              <a:xfrm rot="19271927">
                <a:off x="9138353" y="1798052"/>
                <a:ext cx="1197864" cy="1197864"/>
              </a:xfrm>
              <a:prstGeom prst="rect">
                <a:avLst/>
              </a:prstGeom>
            </p:spPr>
          </p:pic>
          <p:sp>
            <p:nvSpPr>
              <p:cNvPr id="74" name="Oval 73">
                <a:extLst>
                  <a:ext uri="{FF2B5EF4-FFF2-40B4-BE49-F238E27FC236}">
                    <a16:creationId xmlns:a16="http://schemas.microsoft.com/office/drawing/2014/main" id="{A7C38638-BF6B-4AD2-B853-FAAC31EBF56A}"/>
                  </a:ext>
                </a:extLst>
              </p:cNvPr>
              <p:cNvSpPr/>
              <p:nvPr/>
            </p:nvSpPr>
            <p:spPr bwMode="gray">
              <a:xfrm>
                <a:off x="9453725" y="2113632"/>
                <a:ext cx="564647" cy="564647"/>
              </a:xfrm>
              <a:prstGeom prst="ellipse">
                <a:avLst/>
              </a:prstGeom>
              <a:ln>
                <a:solidFill>
                  <a:schemeClr val="bg1"/>
                </a:solidFill>
                <a:headEnd/>
                <a:tailEnd/>
              </a:ln>
            </p:spPr>
            <p:style>
              <a:lnRef idx="2">
                <a:schemeClr val="accent5"/>
              </a:lnRef>
              <a:fillRef idx="1">
                <a:schemeClr val="lt1"/>
              </a:fillRef>
              <a:effectRef idx="0">
                <a:schemeClr val="accent5"/>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600" b="1" i="0" u="none" strike="noStrike" kern="0" cap="none" spc="0" normalizeH="0" baseline="0" noProof="0" dirty="0">
                  <a:ln>
                    <a:noFill/>
                  </a:ln>
                  <a:solidFill>
                    <a:srgbClr val="E35500"/>
                  </a:solidFill>
                  <a:effectLst/>
                  <a:uLnTx/>
                  <a:uFillTx/>
                  <a:latin typeface="Arial"/>
                  <a:ea typeface="Arial Unicode MS" pitchFamily="34" charset="-128"/>
                  <a:cs typeface="Arial Unicode MS" pitchFamily="34" charset="-128"/>
                </a:endParaRPr>
              </a:p>
            </p:txBody>
          </p:sp>
        </p:grpSp>
        <p:pic>
          <p:nvPicPr>
            <p:cNvPr id="23" name="Picture 22">
              <a:extLst>
                <a:ext uri="{FF2B5EF4-FFF2-40B4-BE49-F238E27FC236}">
                  <a16:creationId xmlns:a16="http://schemas.microsoft.com/office/drawing/2014/main" id="{F286A729-1B94-43D6-90C7-0A2D30300BB9}"/>
                </a:ext>
              </a:extLst>
            </p:cNvPr>
            <p:cNvPicPr>
              <a:picLocks noChangeAspect="1"/>
            </p:cNvPicPr>
            <p:nvPr/>
          </p:nvPicPr>
          <p:blipFill>
            <a:blip r:embed="rId19"/>
            <a:stretch>
              <a:fillRect/>
            </a:stretch>
          </p:blipFill>
          <p:spPr>
            <a:xfrm>
              <a:off x="1202122" y="3020103"/>
              <a:ext cx="548640" cy="548640"/>
            </a:xfrm>
            <a:prstGeom prst="rect">
              <a:avLst/>
            </a:prstGeom>
          </p:spPr>
        </p:pic>
      </p:grpSp>
      <p:sp>
        <p:nvSpPr>
          <p:cNvPr id="102" name="Text Placeholder 6">
            <a:extLst>
              <a:ext uri="{FF2B5EF4-FFF2-40B4-BE49-F238E27FC236}">
                <a16:creationId xmlns:a16="http://schemas.microsoft.com/office/drawing/2014/main" id="{54077B74-A7A8-40D8-9155-C57732D5ED16}"/>
              </a:ext>
            </a:extLst>
          </p:cNvPr>
          <p:cNvSpPr txBox="1">
            <a:spLocks/>
          </p:cNvSpPr>
          <p:nvPr/>
        </p:nvSpPr>
        <p:spPr>
          <a:xfrm rot="21438416">
            <a:off x="731975" y="1536811"/>
            <a:ext cx="1138750" cy="1047998"/>
          </a:xfrm>
          <a:prstGeom prst="rect">
            <a:avLst/>
          </a:prstGeom>
          <a:noFill/>
        </p:spPr>
        <p:txBody>
          <a:bodyPr>
            <a:prstTxWarp prst="textArchUp">
              <a:avLst>
                <a:gd name="adj" fmla="val 9270473"/>
              </a:avLst>
            </a:prstTxWarp>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lang="en-US" sz="1000" b="1" kern="0" dirty="0">
                <a:solidFill>
                  <a:srgbClr val="970A82"/>
                </a:solidFill>
                <a:latin typeface="Arial" pitchFamily="34" charset="0"/>
                <a:ea typeface="Arial Unicode MS" pitchFamily="34" charset="-128"/>
                <a:cs typeface="Arial Unicode MS" pitchFamily="34" charset="-128"/>
              </a:rPr>
              <a:t>Scope Statement</a:t>
            </a:r>
            <a:endParaRPr kumimoji="0" lang="en-US" sz="1000" b="1" i="0" u="none" strike="noStrike" kern="0" cap="none" spc="0" normalizeH="0" baseline="0" noProof="0" dirty="0">
              <a:ln>
                <a:noFill/>
              </a:ln>
              <a:solidFill>
                <a:srgbClr val="970A82"/>
              </a:solidFill>
              <a:effectLst/>
              <a:uLnTx/>
              <a:uFillTx/>
              <a:latin typeface="Arial" pitchFamily="34" charset="0"/>
              <a:ea typeface="Arial Unicode MS" pitchFamily="34" charset="-128"/>
              <a:cs typeface="Arial Unicode MS" pitchFamily="34" charset="-128"/>
            </a:endParaRPr>
          </a:p>
        </p:txBody>
      </p:sp>
      <p:grpSp>
        <p:nvGrpSpPr>
          <p:cNvPr id="11" name="Group 10">
            <a:extLst>
              <a:ext uri="{FF2B5EF4-FFF2-40B4-BE49-F238E27FC236}">
                <a16:creationId xmlns:a16="http://schemas.microsoft.com/office/drawing/2014/main" id="{51C5C96E-F71B-4C87-9B6A-B3C3C329B965}"/>
              </a:ext>
            </a:extLst>
          </p:cNvPr>
          <p:cNvGrpSpPr/>
          <p:nvPr/>
        </p:nvGrpSpPr>
        <p:grpSpPr>
          <a:xfrm>
            <a:off x="724574" y="1555816"/>
            <a:ext cx="1197864" cy="1197864"/>
            <a:chOff x="724574" y="1555816"/>
            <a:chExt cx="1197864" cy="1197864"/>
          </a:xfrm>
        </p:grpSpPr>
        <p:grpSp>
          <p:nvGrpSpPr>
            <p:cNvPr id="98" name="Group 97">
              <a:extLst>
                <a:ext uri="{FF2B5EF4-FFF2-40B4-BE49-F238E27FC236}">
                  <a16:creationId xmlns:a16="http://schemas.microsoft.com/office/drawing/2014/main" id="{9E2156F1-BCC2-43B6-BD5B-00A4A34B6378}"/>
                </a:ext>
              </a:extLst>
            </p:cNvPr>
            <p:cNvGrpSpPr/>
            <p:nvPr/>
          </p:nvGrpSpPr>
          <p:grpSpPr>
            <a:xfrm rot="2269122">
              <a:off x="724574" y="1555816"/>
              <a:ext cx="1197864" cy="1197864"/>
              <a:chOff x="9138353" y="1798052"/>
              <a:chExt cx="1197864" cy="1197864"/>
            </a:xfrm>
          </p:grpSpPr>
          <p:pic>
            <p:nvPicPr>
              <p:cNvPr id="100" name="Graphic 99" descr="Single gear">
                <a:extLst>
                  <a:ext uri="{FF2B5EF4-FFF2-40B4-BE49-F238E27FC236}">
                    <a16:creationId xmlns:a16="http://schemas.microsoft.com/office/drawing/2014/main" id="{C002F827-42CB-4DF5-9FCB-784C6BF97BE3}"/>
                  </a:ext>
                </a:extLst>
              </p:cNvPr>
              <p:cNvPicPr>
                <a:picLocks noChangeAspect="1"/>
              </p:cNvPicPr>
              <p:nvPr/>
            </p:nvPicPr>
            <p:blipFill>
              <a:blip r:embed="rId3">
                <a:extLst>
                  <a:ext uri="{96DAC541-7B7A-43D3-8B79-37D633B846F1}">
                    <asvg:svgBlip xmlns:asvg="http://schemas.microsoft.com/office/drawing/2016/SVG/main" r:embed="rId6"/>
                  </a:ext>
                </a:extLst>
              </a:blip>
              <a:stretch>
                <a:fillRect/>
              </a:stretch>
            </p:blipFill>
            <p:spPr>
              <a:xfrm rot="19271927">
                <a:off x="9138353" y="1798052"/>
                <a:ext cx="1197864" cy="1197864"/>
              </a:xfrm>
              <a:prstGeom prst="rect">
                <a:avLst/>
              </a:prstGeom>
            </p:spPr>
          </p:pic>
          <p:sp>
            <p:nvSpPr>
              <p:cNvPr id="101" name="Oval 100">
                <a:extLst>
                  <a:ext uri="{FF2B5EF4-FFF2-40B4-BE49-F238E27FC236}">
                    <a16:creationId xmlns:a16="http://schemas.microsoft.com/office/drawing/2014/main" id="{98703641-D9E8-42DF-8510-A2FAD7C85D05}"/>
                  </a:ext>
                </a:extLst>
              </p:cNvPr>
              <p:cNvSpPr/>
              <p:nvPr/>
            </p:nvSpPr>
            <p:spPr bwMode="gray">
              <a:xfrm>
                <a:off x="9453725" y="2113632"/>
                <a:ext cx="564647" cy="564647"/>
              </a:xfrm>
              <a:prstGeom prst="ellipse">
                <a:avLst/>
              </a:prstGeom>
              <a:ln>
                <a:solidFill>
                  <a:schemeClr val="bg1"/>
                </a:solidFill>
                <a:headEnd/>
                <a:tailEnd/>
              </a:ln>
            </p:spPr>
            <p:style>
              <a:lnRef idx="2">
                <a:schemeClr val="accent5"/>
              </a:lnRef>
              <a:fillRef idx="1">
                <a:schemeClr val="lt1"/>
              </a:fillRef>
              <a:effectRef idx="0">
                <a:schemeClr val="accent5"/>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600" b="1" i="0" u="none" strike="noStrike" kern="0" cap="none" spc="0" normalizeH="0" baseline="0" noProof="0" dirty="0">
                  <a:ln>
                    <a:noFill/>
                  </a:ln>
                  <a:solidFill>
                    <a:srgbClr val="E35500"/>
                  </a:solidFill>
                  <a:effectLst/>
                  <a:uLnTx/>
                  <a:uFillTx/>
                  <a:latin typeface="Arial"/>
                  <a:ea typeface="Arial Unicode MS" pitchFamily="34" charset="-128"/>
                  <a:cs typeface="Arial Unicode MS" pitchFamily="34" charset="-128"/>
                </a:endParaRPr>
              </a:p>
            </p:txBody>
          </p:sp>
        </p:grpSp>
        <p:pic>
          <p:nvPicPr>
            <p:cNvPr id="8" name="Picture 7">
              <a:extLst>
                <a:ext uri="{FF2B5EF4-FFF2-40B4-BE49-F238E27FC236}">
                  <a16:creationId xmlns:a16="http://schemas.microsoft.com/office/drawing/2014/main" id="{F9519AA7-A35C-4447-A6EB-564B95B74A91}"/>
                </a:ext>
              </a:extLst>
            </p:cNvPr>
            <p:cNvPicPr>
              <a:picLocks noChangeAspect="1"/>
            </p:cNvPicPr>
            <p:nvPr/>
          </p:nvPicPr>
          <p:blipFill>
            <a:blip r:embed="rId20"/>
            <a:stretch>
              <a:fillRect/>
            </a:stretch>
          </p:blipFill>
          <p:spPr>
            <a:xfrm>
              <a:off x="1043644" y="1876661"/>
              <a:ext cx="548640" cy="548640"/>
            </a:xfrm>
            <a:prstGeom prst="rect">
              <a:avLst/>
            </a:prstGeom>
          </p:spPr>
        </p:pic>
      </p:grpSp>
    </p:spTree>
    <p:extLst>
      <p:ext uri="{BB962C8B-B14F-4D97-AF65-F5344CB8AC3E}">
        <p14:creationId xmlns:p14="http://schemas.microsoft.com/office/powerpoint/2010/main" val="3525880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Multidocument 1">
            <a:extLst>
              <a:ext uri="{FF2B5EF4-FFF2-40B4-BE49-F238E27FC236}">
                <a16:creationId xmlns:a16="http://schemas.microsoft.com/office/drawing/2014/main" id="{3B946CDF-6BB9-4EDB-8864-AFE50FFF99BF}"/>
              </a:ext>
            </a:extLst>
          </p:cNvPr>
          <p:cNvSpPr/>
          <p:nvPr/>
        </p:nvSpPr>
        <p:spPr bwMode="gray">
          <a:xfrm>
            <a:off x="4007684" y="1898020"/>
            <a:ext cx="4256597" cy="3532580"/>
          </a:xfrm>
          <a:prstGeom prst="flowChartMultidocument">
            <a:avLst/>
          </a:prstGeom>
          <a:solidFill>
            <a:schemeClr val="bg1">
              <a:lumMod val="95000"/>
            </a:schemeClr>
          </a:solidFill>
          <a:ln w="19050" algn="ctr">
            <a:solidFill>
              <a:schemeClr val="accent6"/>
            </a:solidFill>
            <a:prstDash val="lgDash"/>
            <a:miter lim="800000"/>
            <a:headEnd/>
            <a:tailEnd/>
          </a:ln>
        </p:spPr>
        <p:txBody>
          <a:bodyPr lIns="89956" tIns="71964" rIns="89956" bIns="71964" rtlCol="0" anchor="t" anchorCtr="0"/>
          <a:lstStyle/>
          <a:p>
            <a:pPr algn="ctr" defTabSz="913943" fontAlgn="base">
              <a:spcBef>
                <a:spcPct val="50000"/>
              </a:spcBef>
              <a:spcAft>
                <a:spcPct val="0"/>
              </a:spcAft>
              <a:buClr>
                <a:srgbClr val="F0AB00"/>
              </a:buClr>
              <a:buSzPct val="80000"/>
            </a:pPr>
            <a:endParaRPr lang="en-US" sz="900" b="1" kern="0" dirty="0" err="1">
              <a:solidFill>
                <a:srgbClr val="000000"/>
              </a:solidFill>
              <a:ea typeface="Arial Unicode MS" pitchFamily="34" charset="-128"/>
            </a:endParaRPr>
          </a:p>
        </p:txBody>
      </p:sp>
      <p:sp>
        <p:nvSpPr>
          <p:cNvPr id="42" name="Arrow: Down 41">
            <a:extLst>
              <a:ext uri="{FF2B5EF4-FFF2-40B4-BE49-F238E27FC236}">
                <a16:creationId xmlns:a16="http://schemas.microsoft.com/office/drawing/2014/main" id="{B58A30F6-F414-44FE-B59B-BF93031A8032}"/>
              </a:ext>
            </a:extLst>
          </p:cNvPr>
          <p:cNvSpPr/>
          <p:nvPr/>
        </p:nvSpPr>
        <p:spPr bwMode="gray">
          <a:xfrm>
            <a:off x="5690573" y="5291672"/>
            <a:ext cx="287424" cy="488340"/>
          </a:xfrm>
          <a:prstGeom prst="downArrow">
            <a:avLst/>
          </a:prstGeom>
          <a:solidFill>
            <a:schemeClr val="bg1">
              <a:lumMod val="65000"/>
            </a:schemeClr>
          </a:solidFill>
          <a:ln w="635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dirty="0" err="1">
              <a:solidFill>
                <a:srgbClr val="000000"/>
              </a:solidFill>
              <a:ea typeface="Arial Unicode MS" pitchFamily="34" charset="-128"/>
              <a:cs typeface="Arial Unicode MS" pitchFamily="34" charset="-128"/>
            </a:endParaRPr>
          </a:p>
        </p:txBody>
      </p:sp>
      <p:sp>
        <p:nvSpPr>
          <p:cNvPr id="213" name="Rectangle 212">
            <a:extLst>
              <a:ext uri="{FF2B5EF4-FFF2-40B4-BE49-F238E27FC236}">
                <a16:creationId xmlns:a16="http://schemas.microsoft.com/office/drawing/2014/main" id="{692A3203-B4E8-41FF-AD6A-C01AE9C9454D}"/>
              </a:ext>
            </a:extLst>
          </p:cNvPr>
          <p:cNvSpPr/>
          <p:nvPr/>
        </p:nvSpPr>
        <p:spPr bwMode="gray">
          <a:xfrm>
            <a:off x="8386019" y="3155480"/>
            <a:ext cx="1328778" cy="548497"/>
          </a:xfrm>
          <a:prstGeom prst="rect">
            <a:avLst/>
          </a:prstGeom>
          <a:solidFill>
            <a:schemeClr val="bg1">
              <a:lumMod val="95000"/>
            </a:schemeClr>
          </a:solidFill>
          <a:ln w="6350" algn="ctr">
            <a:solidFill>
              <a:schemeClr val="tx1"/>
            </a:solidFill>
            <a:miter lim="800000"/>
            <a:headEnd/>
            <a:tailEnd/>
          </a:ln>
        </p:spPr>
        <p:txBody>
          <a:bodyPr lIns="89956" tIns="71964" rIns="89956" bIns="71964" rtlCol="0" anchor="ctr"/>
          <a:lstStyle/>
          <a:p>
            <a:pPr algn="ctr" defTabSz="913943" fontAlgn="base">
              <a:spcBef>
                <a:spcPct val="50000"/>
              </a:spcBef>
              <a:spcAft>
                <a:spcPct val="0"/>
              </a:spcAft>
              <a:buClr>
                <a:srgbClr val="F0AB00"/>
              </a:buClr>
              <a:buSzPct val="80000"/>
            </a:pPr>
            <a:r>
              <a:rPr lang="en-US" sz="900" b="1" kern="0" dirty="0">
                <a:solidFill>
                  <a:srgbClr val="000000"/>
                </a:solidFill>
                <a:ea typeface="Arial Unicode MS" pitchFamily="34" charset="-128"/>
                <a:cs typeface="Arial Unicode MS" pitchFamily="34" charset="-128"/>
              </a:rPr>
              <a:t>Fit-to-Standard Documentation</a:t>
            </a:r>
          </a:p>
        </p:txBody>
      </p:sp>
      <p:cxnSp>
        <p:nvCxnSpPr>
          <p:cNvPr id="68" name="Straight Connector 67">
            <a:extLst>
              <a:ext uri="{FF2B5EF4-FFF2-40B4-BE49-F238E27FC236}">
                <a16:creationId xmlns:a16="http://schemas.microsoft.com/office/drawing/2014/main" id="{FE8F7346-E809-4507-96A2-E05C6609959B}"/>
              </a:ext>
            </a:extLst>
          </p:cNvPr>
          <p:cNvCxnSpPr>
            <a:cxnSpLocks/>
          </p:cNvCxnSpPr>
          <p:nvPr/>
        </p:nvCxnSpPr>
        <p:spPr>
          <a:xfrm>
            <a:off x="512555" y="1215907"/>
            <a:ext cx="7089520" cy="33252"/>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67" name="Oval 266">
            <a:extLst>
              <a:ext uri="{FF2B5EF4-FFF2-40B4-BE49-F238E27FC236}">
                <a16:creationId xmlns:a16="http://schemas.microsoft.com/office/drawing/2014/main" id="{2E36F497-672F-4B3C-A3C1-FDFCEC58011A}"/>
              </a:ext>
            </a:extLst>
          </p:cNvPr>
          <p:cNvSpPr/>
          <p:nvPr/>
        </p:nvSpPr>
        <p:spPr bwMode="gray">
          <a:xfrm>
            <a:off x="8400956" y="564446"/>
            <a:ext cx="521072" cy="511931"/>
          </a:xfrm>
          <a:prstGeom prst="ellipse">
            <a:avLst/>
          </a:prstGeom>
          <a:noFill/>
          <a:ln w="6350" algn="ctr">
            <a:solidFill>
              <a:schemeClr val="bg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US" sz="1799" kern="0" dirty="0">
              <a:solidFill>
                <a:srgbClr val="000000"/>
              </a:solidFill>
              <a:ea typeface="Arial Unicode MS" pitchFamily="34" charset="-128"/>
              <a:cs typeface="Arial Unicode MS" pitchFamily="34" charset="-128"/>
            </a:endParaRPr>
          </a:p>
        </p:txBody>
      </p:sp>
      <p:sp>
        <p:nvSpPr>
          <p:cNvPr id="293" name="Oval 292">
            <a:extLst>
              <a:ext uri="{FF2B5EF4-FFF2-40B4-BE49-F238E27FC236}">
                <a16:creationId xmlns:a16="http://schemas.microsoft.com/office/drawing/2014/main" id="{AB814118-077C-461E-B7BD-BDF27D78D995}"/>
              </a:ext>
            </a:extLst>
          </p:cNvPr>
          <p:cNvSpPr/>
          <p:nvPr/>
        </p:nvSpPr>
        <p:spPr bwMode="gray">
          <a:xfrm>
            <a:off x="9296742" y="546193"/>
            <a:ext cx="521072" cy="511931"/>
          </a:xfrm>
          <a:prstGeom prst="ellipse">
            <a:avLst/>
          </a:prstGeom>
          <a:noFill/>
          <a:ln w="6350" algn="ctr">
            <a:solidFill>
              <a:schemeClr val="bg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US" sz="1799" kern="0" dirty="0">
              <a:solidFill>
                <a:srgbClr val="000000"/>
              </a:solidFill>
              <a:ea typeface="Arial Unicode MS" pitchFamily="34" charset="-128"/>
              <a:cs typeface="Arial Unicode MS" pitchFamily="34" charset="-128"/>
            </a:endParaRPr>
          </a:p>
        </p:txBody>
      </p:sp>
      <p:sp>
        <p:nvSpPr>
          <p:cNvPr id="294" name="Oval 293">
            <a:extLst>
              <a:ext uri="{FF2B5EF4-FFF2-40B4-BE49-F238E27FC236}">
                <a16:creationId xmlns:a16="http://schemas.microsoft.com/office/drawing/2014/main" id="{E5D80770-16DD-4C7E-9000-D5D3BF3D87EB}"/>
              </a:ext>
            </a:extLst>
          </p:cNvPr>
          <p:cNvSpPr/>
          <p:nvPr/>
        </p:nvSpPr>
        <p:spPr bwMode="gray">
          <a:xfrm>
            <a:off x="10163248" y="555051"/>
            <a:ext cx="521072" cy="511931"/>
          </a:xfrm>
          <a:prstGeom prst="ellipse">
            <a:avLst/>
          </a:prstGeom>
          <a:noFill/>
          <a:ln w="6350" algn="ctr">
            <a:solidFill>
              <a:schemeClr val="bg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US" sz="1799" kern="0" dirty="0">
              <a:solidFill>
                <a:srgbClr val="000000"/>
              </a:solidFill>
              <a:ea typeface="Arial Unicode MS" pitchFamily="34" charset="-128"/>
              <a:cs typeface="Arial Unicode MS" pitchFamily="34" charset="-128"/>
            </a:endParaRPr>
          </a:p>
        </p:txBody>
      </p:sp>
      <p:sp>
        <p:nvSpPr>
          <p:cNvPr id="295" name="Oval 294">
            <a:extLst>
              <a:ext uri="{FF2B5EF4-FFF2-40B4-BE49-F238E27FC236}">
                <a16:creationId xmlns:a16="http://schemas.microsoft.com/office/drawing/2014/main" id="{4DB6666E-ABFB-475C-89D1-EA177AAF0EAE}"/>
              </a:ext>
            </a:extLst>
          </p:cNvPr>
          <p:cNvSpPr/>
          <p:nvPr/>
        </p:nvSpPr>
        <p:spPr bwMode="gray">
          <a:xfrm>
            <a:off x="11136210" y="545273"/>
            <a:ext cx="521072" cy="511931"/>
          </a:xfrm>
          <a:prstGeom prst="ellipse">
            <a:avLst/>
          </a:prstGeom>
          <a:noFill/>
          <a:ln w="6350" algn="ctr">
            <a:solidFill>
              <a:schemeClr val="bg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endParaRPr lang="en-US" sz="1799" kern="0" dirty="0">
              <a:solidFill>
                <a:srgbClr val="000000"/>
              </a:solidFill>
              <a:ea typeface="Arial Unicode MS" pitchFamily="34" charset="-128"/>
              <a:cs typeface="Arial Unicode MS" pitchFamily="34" charset="-128"/>
            </a:endParaRPr>
          </a:p>
        </p:txBody>
      </p:sp>
      <p:sp>
        <p:nvSpPr>
          <p:cNvPr id="121" name="Rectangle 120">
            <a:extLst>
              <a:ext uri="{FF2B5EF4-FFF2-40B4-BE49-F238E27FC236}">
                <a16:creationId xmlns:a16="http://schemas.microsoft.com/office/drawing/2014/main" id="{6013A9C3-2A63-4124-A80D-6F8DC2799E7F}"/>
              </a:ext>
            </a:extLst>
          </p:cNvPr>
          <p:cNvSpPr/>
          <p:nvPr/>
        </p:nvSpPr>
        <p:spPr bwMode="gray">
          <a:xfrm>
            <a:off x="10703717" y="3522922"/>
            <a:ext cx="1357824" cy="1756321"/>
          </a:xfrm>
          <a:prstGeom prst="rect">
            <a:avLst/>
          </a:prstGeom>
          <a:solidFill>
            <a:schemeClr val="bg1">
              <a:lumMod val="95000"/>
            </a:schemeClr>
          </a:solidFill>
          <a:ln w="6350" algn="ctr">
            <a:solidFill>
              <a:schemeClr val="tx1"/>
            </a:solidFill>
            <a:miter lim="800000"/>
            <a:headEnd/>
            <a:tailEnd/>
          </a:ln>
        </p:spPr>
        <p:txBody>
          <a:bodyPr lIns="89956" tIns="71964" rIns="89956" bIns="71964" rtlCol="0" anchor="t" anchorCtr="0"/>
          <a:lstStyle/>
          <a:p>
            <a:pPr algn="ctr" defTabSz="913943" fontAlgn="base">
              <a:spcBef>
                <a:spcPct val="50000"/>
              </a:spcBef>
              <a:spcAft>
                <a:spcPct val="0"/>
              </a:spcAft>
              <a:buClr>
                <a:srgbClr val="F0AB00"/>
              </a:buClr>
              <a:buSzPct val="80000"/>
            </a:pPr>
            <a:r>
              <a:rPr lang="en-US" sz="900" b="1" kern="0" dirty="0">
                <a:solidFill>
                  <a:srgbClr val="000000"/>
                </a:solidFill>
                <a:ea typeface="Arial Unicode MS" pitchFamily="34" charset="-128"/>
                <a:cs typeface="Arial Unicode MS" pitchFamily="34" charset="-128"/>
              </a:rPr>
              <a:t>Solution Realization</a:t>
            </a:r>
          </a:p>
        </p:txBody>
      </p:sp>
      <p:sp>
        <p:nvSpPr>
          <p:cNvPr id="122" name="Rectangle 121">
            <a:extLst>
              <a:ext uri="{FF2B5EF4-FFF2-40B4-BE49-F238E27FC236}">
                <a16:creationId xmlns:a16="http://schemas.microsoft.com/office/drawing/2014/main" id="{DD71FF46-D022-45FF-BC53-C637098C0C4F}"/>
              </a:ext>
            </a:extLst>
          </p:cNvPr>
          <p:cNvSpPr/>
          <p:nvPr/>
        </p:nvSpPr>
        <p:spPr bwMode="gray">
          <a:xfrm>
            <a:off x="4019019" y="2806577"/>
            <a:ext cx="3667673" cy="2974376"/>
          </a:xfrm>
          <a:prstGeom prst="rect">
            <a:avLst/>
          </a:prstGeom>
          <a:solidFill>
            <a:schemeClr val="bg1">
              <a:lumMod val="95000"/>
            </a:schemeClr>
          </a:solidFill>
          <a:ln w="19050" algn="ctr">
            <a:solidFill>
              <a:schemeClr val="accent6"/>
            </a:solidFill>
            <a:prstDash val="lgDash"/>
            <a:miter lim="800000"/>
            <a:headEnd/>
            <a:tailEnd/>
          </a:ln>
        </p:spPr>
        <p:txBody>
          <a:bodyPr lIns="89956" tIns="71964" rIns="89956" bIns="71964" rtlCol="0" anchor="t" anchorCtr="0"/>
          <a:lstStyle/>
          <a:p>
            <a:pPr algn="ctr" defTabSz="913943" fontAlgn="base">
              <a:spcBef>
                <a:spcPct val="50000"/>
              </a:spcBef>
              <a:spcAft>
                <a:spcPct val="0"/>
              </a:spcAft>
              <a:buClr>
                <a:srgbClr val="F0AB00"/>
              </a:buClr>
              <a:buSzPct val="80000"/>
            </a:pPr>
            <a:r>
              <a:rPr lang="en-US" sz="900" b="1" kern="0" dirty="0">
                <a:solidFill>
                  <a:srgbClr val="000000"/>
                </a:solidFill>
                <a:ea typeface="Arial Unicode MS" pitchFamily="34" charset="-128"/>
              </a:rPr>
              <a:t>Fit-to-Standard Workshops</a:t>
            </a:r>
          </a:p>
        </p:txBody>
      </p:sp>
      <p:sp>
        <p:nvSpPr>
          <p:cNvPr id="124" name="Pentagon 2">
            <a:extLst>
              <a:ext uri="{FF2B5EF4-FFF2-40B4-BE49-F238E27FC236}">
                <a16:creationId xmlns:a16="http://schemas.microsoft.com/office/drawing/2014/main" id="{7E977C80-4E25-4798-91D8-2325EBA86EB0}"/>
              </a:ext>
            </a:extLst>
          </p:cNvPr>
          <p:cNvSpPr/>
          <p:nvPr/>
        </p:nvSpPr>
        <p:spPr bwMode="gray">
          <a:xfrm>
            <a:off x="1381411" y="1466577"/>
            <a:ext cx="2781992" cy="367809"/>
          </a:xfrm>
          <a:prstGeom prst="homePlate">
            <a:avLst/>
          </a:prstGeom>
          <a:solidFill>
            <a:schemeClr val="accent3"/>
          </a:solidFill>
          <a:ln w="19050" algn="ctr">
            <a:solidFill>
              <a:schemeClr val="accent3"/>
            </a:solidFill>
            <a:miter lim="800000"/>
            <a:headEnd/>
            <a:tailEnd/>
          </a:ln>
        </p:spPr>
        <p:txBody>
          <a:bodyPr lIns="89956" tIns="71964" rIns="89956" bIns="71964" rtlCol="0" anchor="ctr"/>
          <a:lstStyle/>
          <a:p>
            <a:pPr algn="ctr" defTabSz="913943" fontAlgn="base">
              <a:spcBef>
                <a:spcPct val="50000"/>
              </a:spcBef>
              <a:spcAft>
                <a:spcPct val="0"/>
              </a:spcAft>
              <a:buClr>
                <a:srgbClr val="F0AB00"/>
              </a:buClr>
              <a:buSzPct val="80000"/>
            </a:pPr>
            <a:r>
              <a:rPr lang="en-US" sz="1200" kern="0" dirty="0">
                <a:solidFill>
                  <a:srgbClr val="FFFFFF"/>
                </a:solidFill>
                <a:ea typeface="Arial Unicode MS" pitchFamily="34" charset="-128"/>
                <a:cs typeface="Arial Unicode MS" pitchFamily="34" charset="-128"/>
              </a:rPr>
              <a:t>Prepare</a:t>
            </a:r>
          </a:p>
        </p:txBody>
      </p:sp>
      <p:sp>
        <p:nvSpPr>
          <p:cNvPr id="125" name="Pentagon 3">
            <a:extLst>
              <a:ext uri="{FF2B5EF4-FFF2-40B4-BE49-F238E27FC236}">
                <a16:creationId xmlns:a16="http://schemas.microsoft.com/office/drawing/2014/main" id="{C9918E5F-A333-43F5-81A6-55DA2483F771}"/>
              </a:ext>
            </a:extLst>
          </p:cNvPr>
          <p:cNvSpPr/>
          <p:nvPr/>
        </p:nvSpPr>
        <p:spPr bwMode="gray">
          <a:xfrm>
            <a:off x="4182516" y="1471170"/>
            <a:ext cx="6376424" cy="367809"/>
          </a:xfrm>
          <a:prstGeom prst="homePlate">
            <a:avLst/>
          </a:prstGeom>
          <a:solidFill>
            <a:schemeClr val="accent3"/>
          </a:solidFill>
          <a:ln w="19050" algn="ctr">
            <a:solidFill>
              <a:schemeClr val="accent3"/>
            </a:solidFill>
            <a:miter lim="800000"/>
            <a:headEnd/>
            <a:tailEnd/>
          </a:ln>
        </p:spPr>
        <p:txBody>
          <a:bodyPr lIns="89956" tIns="71964" rIns="89956" bIns="71964" rtlCol="0" anchor="ctr"/>
          <a:lstStyle/>
          <a:p>
            <a:pPr algn="ctr" defTabSz="913943" fontAlgn="base">
              <a:spcBef>
                <a:spcPct val="50000"/>
              </a:spcBef>
              <a:spcAft>
                <a:spcPct val="0"/>
              </a:spcAft>
              <a:buClr>
                <a:srgbClr val="F0AB00"/>
              </a:buClr>
              <a:buSzPct val="80000"/>
            </a:pPr>
            <a:r>
              <a:rPr lang="en-US" sz="1200" kern="0" dirty="0">
                <a:solidFill>
                  <a:srgbClr val="FFFFFF"/>
                </a:solidFill>
                <a:ea typeface="Arial Unicode MS" pitchFamily="34" charset="-128"/>
                <a:cs typeface="Arial Unicode MS" pitchFamily="34" charset="-128"/>
              </a:rPr>
              <a:t>Explore</a:t>
            </a:r>
          </a:p>
        </p:txBody>
      </p:sp>
      <p:sp>
        <p:nvSpPr>
          <p:cNvPr id="126" name="Rectangle 125">
            <a:extLst>
              <a:ext uri="{FF2B5EF4-FFF2-40B4-BE49-F238E27FC236}">
                <a16:creationId xmlns:a16="http://schemas.microsoft.com/office/drawing/2014/main" id="{D1FB5E30-4D35-4B43-8924-2D2553FCB13F}"/>
              </a:ext>
            </a:extLst>
          </p:cNvPr>
          <p:cNvSpPr/>
          <p:nvPr/>
        </p:nvSpPr>
        <p:spPr bwMode="gray">
          <a:xfrm>
            <a:off x="2622044" y="3070889"/>
            <a:ext cx="1096994" cy="548497"/>
          </a:xfrm>
          <a:prstGeom prst="rect">
            <a:avLst/>
          </a:prstGeom>
          <a:solidFill>
            <a:schemeClr val="bg1">
              <a:lumMod val="95000"/>
            </a:schemeClr>
          </a:solidFill>
          <a:ln w="6350" algn="ctr">
            <a:solidFill>
              <a:schemeClr val="tx1"/>
            </a:solidFill>
            <a:miter lim="800000"/>
            <a:headEnd/>
            <a:tailEnd/>
          </a:ln>
        </p:spPr>
        <p:txBody>
          <a:bodyPr lIns="89956" tIns="71964" rIns="89956" bIns="71964" rtlCol="0" anchor="ctr"/>
          <a:lstStyle/>
          <a:p>
            <a:pPr algn="ctr" defTabSz="913943" fontAlgn="base">
              <a:spcBef>
                <a:spcPct val="50000"/>
              </a:spcBef>
              <a:spcAft>
                <a:spcPct val="0"/>
              </a:spcAft>
              <a:buClr>
                <a:srgbClr val="F0AB00"/>
              </a:buClr>
              <a:buSzPct val="80000"/>
            </a:pPr>
            <a:r>
              <a:rPr lang="en-US" sz="900" b="1" kern="0" dirty="0">
                <a:solidFill>
                  <a:srgbClr val="000000"/>
                </a:solidFill>
                <a:ea typeface="Arial Unicode MS" pitchFamily="34" charset="-128"/>
                <a:cs typeface="Arial Unicode MS" pitchFamily="34" charset="-128"/>
              </a:rPr>
              <a:t>Fit-to-Standard Workshop Preparation</a:t>
            </a:r>
          </a:p>
        </p:txBody>
      </p:sp>
      <p:sp>
        <p:nvSpPr>
          <p:cNvPr id="127" name="Rectangle 126">
            <a:extLst>
              <a:ext uri="{FF2B5EF4-FFF2-40B4-BE49-F238E27FC236}">
                <a16:creationId xmlns:a16="http://schemas.microsoft.com/office/drawing/2014/main" id="{9B13AE45-6207-458B-85F5-91B253AF855C}"/>
              </a:ext>
            </a:extLst>
          </p:cNvPr>
          <p:cNvSpPr/>
          <p:nvPr/>
        </p:nvSpPr>
        <p:spPr bwMode="gray">
          <a:xfrm>
            <a:off x="261733" y="2189751"/>
            <a:ext cx="886895" cy="548497"/>
          </a:xfrm>
          <a:prstGeom prst="rect">
            <a:avLst/>
          </a:prstGeom>
          <a:solidFill>
            <a:schemeClr val="bg1">
              <a:lumMod val="95000"/>
            </a:schemeClr>
          </a:solidFill>
          <a:ln w="6350" algn="ctr">
            <a:solidFill>
              <a:schemeClr val="tx1"/>
            </a:solidFill>
            <a:miter lim="800000"/>
            <a:headEnd/>
            <a:tailEnd/>
          </a:ln>
        </p:spPr>
        <p:txBody>
          <a:bodyPr lIns="89956" tIns="71964" rIns="89956" bIns="71964" rtlCol="0" anchor="ctr"/>
          <a:lstStyle/>
          <a:p>
            <a:pPr algn="ctr" defTabSz="913943" fontAlgn="base">
              <a:spcBef>
                <a:spcPts val="200"/>
              </a:spcBef>
              <a:spcAft>
                <a:spcPct val="0"/>
              </a:spcAft>
              <a:buClr>
                <a:srgbClr val="F0AB00"/>
              </a:buClr>
              <a:buSzPct val="80000"/>
            </a:pPr>
            <a:r>
              <a:rPr lang="en-US" sz="900" b="1" kern="0" dirty="0">
                <a:solidFill>
                  <a:srgbClr val="000000"/>
                </a:solidFill>
                <a:ea typeface="Arial Unicode MS" pitchFamily="34" charset="-128"/>
              </a:rPr>
              <a:t>Discovery Assessment </a:t>
            </a:r>
          </a:p>
        </p:txBody>
      </p:sp>
      <p:sp>
        <p:nvSpPr>
          <p:cNvPr id="128" name="Rectangle 127">
            <a:extLst>
              <a:ext uri="{FF2B5EF4-FFF2-40B4-BE49-F238E27FC236}">
                <a16:creationId xmlns:a16="http://schemas.microsoft.com/office/drawing/2014/main" id="{A9ADA38C-0C52-44D5-BF39-8FB5C2015F73}"/>
              </a:ext>
            </a:extLst>
          </p:cNvPr>
          <p:cNvSpPr/>
          <p:nvPr/>
        </p:nvSpPr>
        <p:spPr bwMode="gray">
          <a:xfrm>
            <a:off x="1361476" y="3073355"/>
            <a:ext cx="1096994" cy="548497"/>
          </a:xfrm>
          <a:prstGeom prst="rect">
            <a:avLst/>
          </a:prstGeom>
          <a:solidFill>
            <a:schemeClr val="bg1">
              <a:lumMod val="95000"/>
            </a:schemeClr>
          </a:solidFill>
          <a:ln w="6350" algn="ctr">
            <a:solidFill>
              <a:schemeClr val="tx1"/>
            </a:solidFill>
            <a:miter lim="800000"/>
            <a:headEnd/>
            <a:tailEnd/>
          </a:ln>
        </p:spPr>
        <p:txBody>
          <a:bodyPr lIns="89956" tIns="71964" rIns="89956" bIns="71964" rtlCol="0" anchor="ctr"/>
          <a:lstStyle/>
          <a:p>
            <a:pPr algn="ctr" defTabSz="913943" fontAlgn="base">
              <a:spcBef>
                <a:spcPts val="200"/>
              </a:spcBef>
              <a:spcAft>
                <a:spcPct val="0"/>
              </a:spcAft>
              <a:buClr>
                <a:srgbClr val="F0AB00"/>
              </a:buClr>
              <a:buSzPct val="80000"/>
            </a:pPr>
            <a:r>
              <a:rPr lang="en-US" sz="900" b="1" kern="0" dirty="0">
                <a:solidFill>
                  <a:srgbClr val="000000"/>
                </a:solidFill>
                <a:ea typeface="Arial Unicode MS" pitchFamily="34" charset="-128"/>
                <a:cs typeface="Arial Unicode MS" pitchFamily="34" charset="-128"/>
              </a:rPr>
              <a:t>Configuration Assessment</a:t>
            </a:r>
          </a:p>
        </p:txBody>
      </p:sp>
      <p:sp>
        <p:nvSpPr>
          <p:cNvPr id="139" name="Pentagon 4">
            <a:extLst>
              <a:ext uri="{FF2B5EF4-FFF2-40B4-BE49-F238E27FC236}">
                <a16:creationId xmlns:a16="http://schemas.microsoft.com/office/drawing/2014/main" id="{398EBA2A-74CB-4FBA-AAFB-E802950192DD}"/>
              </a:ext>
            </a:extLst>
          </p:cNvPr>
          <p:cNvSpPr/>
          <p:nvPr/>
        </p:nvSpPr>
        <p:spPr bwMode="gray">
          <a:xfrm>
            <a:off x="10558940" y="1475713"/>
            <a:ext cx="1592665" cy="367724"/>
          </a:xfrm>
          <a:prstGeom prst="homePlate">
            <a:avLst/>
          </a:prstGeom>
          <a:solidFill>
            <a:schemeClr val="accent3"/>
          </a:solidFill>
          <a:ln w="19050" algn="ctr">
            <a:solidFill>
              <a:schemeClr val="accent3"/>
            </a:solidFill>
            <a:miter lim="800000"/>
            <a:headEnd/>
            <a:tailEnd/>
          </a:ln>
        </p:spPr>
        <p:txBody>
          <a:bodyPr lIns="89956" tIns="71964" rIns="89956" bIns="71964" rtlCol="0" anchor="ctr"/>
          <a:lstStyle/>
          <a:p>
            <a:pPr algn="ctr" defTabSz="913943" fontAlgn="base">
              <a:spcBef>
                <a:spcPct val="50000"/>
              </a:spcBef>
              <a:spcAft>
                <a:spcPct val="0"/>
              </a:spcAft>
              <a:buClr>
                <a:srgbClr val="F0AB00"/>
              </a:buClr>
              <a:buSzPct val="80000"/>
            </a:pPr>
            <a:r>
              <a:rPr lang="en-US" sz="1200" kern="0" dirty="0">
                <a:solidFill>
                  <a:srgbClr val="FFFFFF"/>
                </a:solidFill>
                <a:ea typeface="Arial Unicode MS" pitchFamily="34" charset="-128"/>
              </a:rPr>
              <a:t>Realize</a:t>
            </a:r>
          </a:p>
        </p:txBody>
      </p:sp>
      <p:sp>
        <p:nvSpPr>
          <p:cNvPr id="140" name="Rectangle 139">
            <a:extLst>
              <a:ext uri="{FF2B5EF4-FFF2-40B4-BE49-F238E27FC236}">
                <a16:creationId xmlns:a16="http://schemas.microsoft.com/office/drawing/2014/main" id="{ADC10197-08C1-4090-9F63-53B2E54BC8E1}"/>
              </a:ext>
            </a:extLst>
          </p:cNvPr>
          <p:cNvSpPr/>
          <p:nvPr/>
        </p:nvSpPr>
        <p:spPr bwMode="gray">
          <a:xfrm>
            <a:off x="10836055" y="3895044"/>
            <a:ext cx="1135564" cy="1182995"/>
          </a:xfrm>
          <a:prstGeom prst="rect">
            <a:avLst/>
          </a:prstGeom>
          <a:solidFill>
            <a:srgbClr val="FFFFFF"/>
          </a:solidFill>
          <a:ln w="6350" algn="ctr">
            <a:solidFill>
              <a:schemeClr val="tx1"/>
            </a:solidFill>
            <a:miter lim="800000"/>
            <a:headEnd/>
            <a:tailEnd/>
          </a:ln>
        </p:spPr>
        <p:txBody>
          <a:bodyPr lIns="89935" tIns="71947" rIns="89935" bIns="71947" rtlCol="0" anchor="t"/>
          <a:lstStyle/>
          <a:p>
            <a:pPr algn="ctr" defTabSz="913760" fontAlgn="base">
              <a:spcBef>
                <a:spcPct val="50000"/>
              </a:spcBef>
              <a:spcAft>
                <a:spcPct val="0"/>
              </a:spcAft>
              <a:buClr>
                <a:srgbClr val="F0AB00"/>
              </a:buClr>
              <a:buSzPct val="80000"/>
            </a:pPr>
            <a:r>
              <a:rPr lang="en-US" sz="800" b="1" i="1" kern="0" dirty="0">
                <a:solidFill>
                  <a:srgbClr val="000000"/>
                </a:solidFill>
                <a:ea typeface="Arial Unicode MS" pitchFamily="34" charset="-128"/>
                <a:cs typeface="Arial Unicode MS" pitchFamily="34" charset="-128"/>
              </a:rPr>
              <a:t>Implement Backlog</a:t>
            </a:r>
          </a:p>
          <a:p>
            <a:pPr algn="ctr" defTabSz="913760" fontAlgn="base">
              <a:spcBef>
                <a:spcPct val="50000"/>
              </a:spcBef>
              <a:spcAft>
                <a:spcPct val="0"/>
              </a:spcAft>
              <a:buClr>
                <a:srgbClr val="F0AB00"/>
              </a:buClr>
              <a:buSzPct val="80000"/>
            </a:pPr>
            <a:endParaRPr lang="en-US" sz="800" i="1" kern="0" dirty="0">
              <a:solidFill>
                <a:srgbClr val="000000"/>
              </a:solidFill>
              <a:ea typeface="Arial Unicode MS" pitchFamily="34" charset="-128"/>
              <a:cs typeface="Arial Unicode MS" pitchFamily="34" charset="-128"/>
            </a:endParaRPr>
          </a:p>
          <a:p>
            <a:pPr algn="ctr" defTabSz="913760" fontAlgn="base">
              <a:spcBef>
                <a:spcPct val="50000"/>
              </a:spcBef>
              <a:spcAft>
                <a:spcPct val="0"/>
              </a:spcAft>
              <a:buClr>
                <a:srgbClr val="F0AB00"/>
              </a:buClr>
              <a:buSzPct val="80000"/>
            </a:pPr>
            <a:endParaRPr lang="en-US" sz="800" i="1" kern="0" dirty="0">
              <a:solidFill>
                <a:srgbClr val="000000"/>
              </a:solidFill>
              <a:ea typeface="Arial Unicode MS" pitchFamily="34" charset="-128"/>
              <a:cs typeface="Arial Unicode MS" pitchFamily="34" charset="-128"/>
            </a:endParaRPr>
          </a:p>
          <a:p>
            <a:pPr algn="ctr" defTabSz="913760" fontAlgn="base">
              <a:spcBef>
                <a:spcPct val="50000"/>
              </a:spcBef>
              <a:spcAft>
                <a:spcPct val="0"/>
              </a:spcAft>
              <a:buClr>
                <a:srgbClr val="F0AB00"/>
              </a:buClr>
              <a:buSzPct val="80000"/>
            </a:pPr>
            <a:endParaRPr lang="en-US" sz="800" i="1" kern="0" dirty="0">
              <a:solidFill>
                <a:srgbClr val="000000"/>
              </a:solidFill>
              <a:ea typeface="Arial Unicode MS" pitchFamily="34" charset="-128"/>
              <a:cs typeface="Arial Unicode MS" pitchFamily="34" charset="-128"/>
            </a:endParaRPr>
          </a:p>
          <a:p>
            <a:pPr algn="ctr" defTabSz="913760" fontAlgn="base">
              <a:spcBef>
                <a:spcPct val="50000"/>
              </a:spcBef>
              <a:spcAft>
                <a:spcPct val="0"/>
              </a:spcAft>
              <a:buClr>
                <a:srgbClr val="F0AB00"/>
              </a:buClr>
              <a:buSzPct val="80000"/>
            </a:pPr>
            <a:r>
              <a:rPr lang="en-US" sz="800" kern="0" dirty="0">
                <a:solidFill>
                  <a:srgbClr val="000000"/>
                </a:solidFill>
                <a:ea typeface="Arial Unicode MS" pitchFamily="34" charset="-128"/>
                <a:cs typeface="Arial Unicode MS" pitchFamily="34" charset="-128"/>
              </a:rPr>
              <a:t>Sprints and Confirmation with Business and IT</a:t>
            </a:r>
          </a:p>
        </p:txBody>
      </p:sp>
      <p:grpSp>
        <p:nvGrpSpPr>
          <p:cNvPr id="141" name="Group 140">
            <a:extLst>
              <a:ext uri="{FF2B5EF4-FFF2-40B4-BE49-F238E27FC236}">
                <a16:creationId xmlns:a16="http://schemas.microsoft.com/office/drawing/2014/main" id="{E2C6A027-0543-4969-A628-503B0B5BAB2B}"/>
              </a:ext>
            </a:extLst>
          </p:cNvPr>
          <p:cNvGrpSpPr/>
          <p:nvPr/>
        </p:nvGrpSpPr>
        <p:grpSpPr>
          <a:xfrm>
            <a:off x="10945008" y="4143615"/>
            <a:ext cx="431996" cy="461188"/>
            <a:chOff x="1941465" y="4152634"/>
            <a:chExt cx="542244" cy="542244"/>
          </a:xfrm>
        </p:grpSpPr>
        <p:pic>
          <p:nvPicPr>
            <p:cNvPr id="143" name="Picture 142">
              <a:extLst>
                <a:ext uri="{FF2B5EF4-FFF2-40B4-BE49-F238E27FC236}">
                  <a16:creationId xmlns:a16="http://schemas.microsoft.com/office/drawing/2014/main" id="{9056E50A-A163-4B9D-AB0E-AA995B877411}"/>
                </a:ext>
              </a:extLst>
            </p:cNvPr>
            <p:cNvPicPr>
              <a:picLocks noChangeAspect="1"/>
            </p:cNvPicPr>
            <p:nvPr/>
          </p:nvPicPr>
          <p:blipFill>
            <a:blip r:embed="rId3"/>
            <a:stretch>
              <a:fillRect/>
            </a:stretch>
          </p:blipFill>
          <p:spPr>
            <a:xfrm>
              <a:off x="1941465" y="4152634"/>
              <a:ext cx="542244" cy="542244"/>
            </a:xfrm>
            <a:prstGeom prst="rect">
              <a:avLst/>
            </a:prstGeom>
          </p:spPr>
        </p:pic>
        <p:sp>
          <p:nvSpPr>
            <p:cNvPr id="144" name="TextBox 143">
              <a:extLst>
                <a:ext uri="{FF2B5EF4-FFF2-40B4-BE49-F238E27FC236}">
                  <a16:creationId xmlns:a16="http://schemas.microsoft.com/office/drawing/2014/main" id="{C020224C-2A57-47E8-B0C9-C80892604C76}"/>
                </a:ext>
              </a:extLst>
            </p:cNvPr>
            <p:cNvSpPr txBox="1"/>
            <p:nvPr/>
          </p:nvSpPr>
          <p:spPr>
            <a:xfrm>
              <a:off x="2105046" y="4304022"/>
              <a:ext cx="221273" cy="289420"/>
            </a:xfrm>
            <a:prstGeom prst="rect">
              <a:avLst/>
            </a:prstGeom>
            <a:noFill/>
          </p:spPr>
          <p:txBody>
            <a:bodyPr wrap="none" lIns="0" tIns="0" rIns="0" bIns="0" rtlCol="0">
              <a:spAutoFit/>
            </a:bodyPr>
            <a:lstStyle/>
            <a:p>
              <a:pPr defTabSz="1088449" fontAlgn="base">
                <a:spcBef>
                  <a:spcPts val="600"/>
                </a:spcBef>
                <a:spcAft>
                  <a:spcPct val="0"/>
                </a:spcAft>
                <a:buClr>
                  <a:srgbClr val="F0AB00"/>
                </a:buClr>
                <a:buSzPct val="80000"/>
              </a:pPr>
              <a:r>
                <a:rPr lang="en-US" sz="800" kern="0" dirty="0">
                  <a:solidFill>
                    <a:srgbClr val="000000"/>
                  </a:solidFill>
                  <a:ea typeface="Arial Unicode MS" pitchFamily="34" charset="-128"/>
                  <a:cs typeface="Arial Unicode MS" pitchFamily="34" charset="-128"/>
                </a:rPr>
                <a:t>1-2</a:t>
              </a:r>
              <a:br>
                <a:rPr lang="en-US" sz="800" kern="0" dirty="0">
                  <a:solidFill>
                    <a:srgbClr val="000000"/>
                  </a:solidFill>
                  <a:ea typeface="Arial Unicode MS" pitchFamily="34" charset="-128"/>
                  <a:cs typeface="Arial Unicode MS" pitchFamily="34" charset="-128"/>
                </a:rPr>
              </a:br>
              <a:r>
                <a:rPr lang="en-US" sz="800" kern="0" dirty="0">
                  <a:solidFill>
                    <a:srgbClr val="000000"/>
                  </a:solidFill>
                  <a:ea typeface="Arial Unicode MS" pitchFamily="34" charset="-128"/>
                  <a:cs typeface="Arial Unicode MS" pitchFamily="34" charset="-128"/>
                </a:rPr>
                <a:t>wks</a:t>
              </a:r>
            </a:p>
          </p:txBody>
        </p:sp>
      </p:grpSp>
      <p:grpSp>
        <p:nvGrpSpPr>
          <p:cNvPr id="145" name="Group 144">
            <a:extLst>
              <a:ext uri="{FF2B5EF4-FFF2-40B4-BE49-F238E27FC236}">
                <a16:creationId xmlns:a16="http://schemas.microsoft.com/office/drawing/2014/main" id="{314C9235-33E9-40D6-863A-BFE3151A8F59}"/>
              </a:ext>
            </a:extLst>
          </p:cNvPr>
          <p:cNvGrpSpPr/>
          <p:nvPr/>
        </p:nvGrpSpPr>
        <p:grpSpPr>
          <a:xfrm>
            <a:off x="11373352" y="4150222"/>
            <a:ext cx="431996" cy="461188"/>
            <a:chOff x="1941465" y="4152634"/>
            <a:chExt cx="542244" cy="542244"/>
          </a:xfrm>
        </p:grpSpPr>
        <p:pic>
          <p:nvPicPr>
            <p:cNvPr id="146" name="Picture 145">
              <a:extLst>
                <a:ext uri="{FF2B5EF4-FFF2-40B4-BE49-F238E27FC236}">
                  <a16:creationId xmlns:a16="http://schemas.microsoft.com/office/drawing/2014/main" id="{8E5DFA0A-D346-486F-B618-DB4ADE8684C0}"/>
                </a:ext>
              </a:extLst>
            </p:cNvPr>
            <p:cNvPicPr>
              <a:picLocks noChangeAspect="1"/>
            </p:cNvPicPr>
            <p:nvPr/>
          </p:nvPicPr>
          <p:blipFill>
            <a:blip r:embed="rId3"/>
            <a:stretch>
              <a:fillRect/>
            </a:stretch>
          </p:blipFill>
          <p:spPr>
            <a:xfrm>
              <a:off x="1941465" y="4152634"/>
              <a:ext cx="542244" cy="542244"/>
            </a:xfrm>
            <a:prstGeom prst="rect">
              <a:avLst/>
            </a:prstGeom>
          </p:spPr>
        </p:pic>
        <p:sp>
          <p:nvSpPr>
            <p:cNvPr id="147" name="TextBox 146">
              <a:extLst>
                <a:ext uri="{FF2B5EF4-FFF2-40B4-BE49-F238E27FC236}">
                  <a16:creationId xmlns:a16="http://schemas.microsoft.com/office/drawing/2014/main" id="{6147AEA8-8C87-460E-89B0-5AF8594C4CC5}"/>
                </a:ext>
              </a:extLst>
            </p:cNvPr>
            <p:cNvSpPr txBox="1"/>
            <p:nvPr/>
          </p:nvSpPr>
          <p:spPr>
            <a:xfrm>
              <a:off x="2105046" y="4304022"/>
              <a:ext cx="221273" cy="289420"/>
            </a:xfrm>
            <a:prstGeom prst="rect">
              <a:avLst/>
            </a:prstGeom>
            <a:noFill/>
          </p:spPr>
          <p:txBody>
            <a:bodyPr wrap="none" lIns="0" tIns="0" rIns="0" bIns="0" rtlCol="0">
              <a:spAutoFit/>
            </a:bodyPr>
            <a:lstStyle/>
            <a:p>
              <a:pPr defTabSz="1088449" fontAlgn="base">
                <a:spcBef>
                  <a:spcPts val="600"/>
                </a:spcBef>
                <a:spcAft>
                  <a:spcPct val="0"/>
                </a:spcAft>
                <a:buClr>
                  <a:srgbClr val="F0AB00"/>
                </a:buClr>
                <a:buSzPct val="80000"/>
              </a:pPr>
              <a:r>
                <a:rPr lang="en-US" sz="800" kern="0" dirty="0">
                  <a:solidFill>
                    <a:srgbClr val="000000"/>
                  </a:solidFill>
                  <a:ea typeface="Arial Unicode MS" pitchFamily="34" charset="-128"/>
                  <a:cs typeface="Arial Unicode MS" pitchFamily="34" charset="-128"/>
                </a:rPr>
                <a:t>1-2</a:t>
              </a:r>
              <a:br>
                <a:rPr lang="en-US" sz="800" kern="0" dirty="0">
                  <a:solidFill>
                    <a:srgbClr val="000000"/>
                  </a:solidFill>
                  <a:ea typeface="Arial Unicode MS" pitchFamily="34" charset="-128"/>
                  <a:cs typeface="Arial Unicode MS" pitchFamily="34" charset="-128"/>
                </a:rPr>
              </a:br>
              <a:r>
                <a:rPr lang="en-US" sz="800" kern="0" dirty="0">
                  <a:solidFill>
                    <a:srgbClr val="000000"/>
                  </a:solidFill>
                  <a:ea typeface="Arial Unicode MS" pitchFamily="34" charset="-128"/>
                  <a:cs typeface="Arial Unicode MS" pitchFamily="34" charset="-128"/>
                </a:rPr>
                <a:t>wks</a:t>
              </a:r>
            </a:p>
          </p:txBody>
        </p:sp>
      </p:grpSp>
      <p:sp>
        <p:nvSpPr>
          <p:cNvPr id="148" name="Rectangle 147">
            <a:extLst>
              <a:ext uri="{FF2B5EF4-FFF2-40B4-BE49-F238E27FC236}">
                <a16:creationId xmlns:a16="http://schemas.microsoft.com/office/drawing/2014/main" id="{5CD7B0F8-52B5-400B-9E26-E3C2E57A9056}"/>
              </a:ext>
            </a:extLst>
          </p:cNvPr>
          <p:cNvSpPr/>
          <p:nvPr/>
        </p:nvSpPr>
        <p:spPr bwMode="gray">
          <a:xfrm>
            <a:off x="1256615" y="6046642"/>
            <a:ext cx="2609132" cy="272094"/>
          </a:xfrm>
          <a:prstGeom prst="rect">
            <a:avLst/>
          </a:prstGeom>
          <a:solidFill>
            <a:schemeClr val="bg1">
              <a:lumMod val="95000"/>
            </a:schemeClr>
          </a:solidFill>
          <a:ln w="6350" algn="ctr">
            <a:solidFill>
              <a:schemeClr val="tx1"/>
            </a:solidFill>
            <a:miter lim="800000"/>
            <a:headEnd/>
            <a:tailEnd/>
          </a:ln>
        </p:spPr>
        <p:txBody>
          <a:bodyPr lIns="89956" tIns="71964" rIns="89956" bIns="71964" rtlCol="0" anchor="ctr"/>
          <a:lstStyle/>
          <a:p>
            <a:pPr algn="ctr" defTabSz="913943" fontAlgn="base">
              <a:spcBef>
                <a:spcPct val="50000"/>
              </a:spcBef>
              <a:spcAft>
                <a:spcPct val="0"/>
              </a:spcAft>
              <a:buClr>
                <a:srgbClr val="F0AB00"/>
              </a:buClr>
              <a:buSzPct val="80000"/>
            </a:pPr>
            <a:r>
              <a:rPr lang="en-US" sz="900" b="1" kern="0" dirty="0">
                <a:solidFill>
                  <a:srgbClr val="000000"/>
                </a:solidFill>
                <a:ea typeface="Arial Unicode MS" pitchFamily="34" charset="-128"/>
                <a:cs typeface="Arial Unicode MS" pitchFamily="34" charset="-128"/>
              </a:rPr>
              <a:t>Customer Self-Enablement</a:t>
            </a:r>
          </a:p>
        </p:txBody>
      </p:sp>
      <p:cxnSp>
        <p:nvCxnSpPr>
          <p:cNvPr id="149" name="Connector: Elbow 148">
            <a:extLst>
              <a:ext uri="{FF2B5EF4-FFF2-40B4-BE49-F238E27FC236}">
                <a16:creationId xmlns:a16="http://schemas.microsoft.com/office/drawing/2014/main" id="{77B1F5BB-250A-4A9D-9936-0D881DA289E7}"/>
              </a:ext>
            </a:extLst>
          </p:cNvPr>
          <p:cNvCxnSpPr>
            <a:cxnSpLocks/>
            <a:stCxn id="148" idx="3"/>
            <a:endCxn id="199" idx="1"/>
          </p:cNvCxnSpPr>
          <p:nvPr/>
        </p:nvCxnSpPr>
        <p:spPr>
          <a:xfrm>
            <a:off x="3865747" y="6182689"/>
            <a:ext cx="211784" cy="1078"/>
          </a:xfrm>
          <a:prstGeom prst="bentConnector3">
            <a:avLst>
              <a:gd name="adj1" fmla="val 50000"/>
            </a:avLst>
          </a:prstGeom>
          <a:ln w="952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50" name="Pentagon 2">
            <a:extLst>
              <a:ext uri="{FF2B5EF4-FFF2-40B4-BE49-F238E27FC236}">
                <a16:creationId xmlns:a16="http://schemas.microsoft.com/office/drawing/2014/main" id="{7FF3C16A-E5D1-439D-AD9B-8E7DFAE36636}"/>
              </a:ext>
            </a:extLst>
          </p:cNvPr>
          <p:cNvSpPr/>
          <p:nvPr/>
        </p:nvSpPr>
        <p:spPr bwMode="gray">
          <a:xfrm>
            <a:off x="207116" y="1472325"/>
            <a:ext cx="1155180" cy="367809"/>
          </a:xfrm>
          <a:prstGeom prst="homePlate">
            <a:avLst/>
          </a:prstGeom>
          <a:solidFill>
            <a:schemeClr val="tx2"/>
          </a:solidFill>
          <a:ln w="19050" algn="ctr">
            <a:solidFill>
              <a:schemeClr val="tx2"/>
            </a:solidFill>
            <a:miter lim="800000"/>
            <a:headEnd/>
            <a:tailEnd/>
          </a:ln>
        </p:spPr>
        <p:txBody>
          <a:bodyPr lIns="89979" tIns="71983" rIns="89979" bIns="71983" rtlCol="0" anchor="ctr"/>
          <a:lstStyle/>
          <a:p>
            <a:pPr algn="ctr" defTabSz="914217"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Discover</a:t>
            </a:r>
          </a:p>
        </p:txBody>
      </p:sp>
      <p:pic>
        <p:nvPicPr>
          <p:cNvPr id="163" name="Graphic 162" descr="Woman">
            <a:extLst>
              <a:ext uri="{FF2B5EF4-FFF2-40B4-BE49-F238E27FC236}">
                <a16:creationId xmlns:a16="http://schemas.microsoft.com/office/drawing/2014/main" id="{6130F7C1-9786-4E0C-A243-F1299A8DA8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69524" y="2889811"/>
            <a:ext cx="274249" cy="274249"/>
          </a:xfrm>
          <a:prstGeom prst="rect">
            <a:avLst/>
          </a:prstGeom>
        </p:spPr>
      </p:pic>
      <p:pic>
        <p:nvPicPr>
          <p:cNvPr id="164" name="Graphic 163" descr="Man">
            <a:extLst>
              <a:ext uri="{FF2B5EF4-FFF2-40B4-BE49-F238E27FC236}">
                <a16:creationId xmlns:a16="http://schemas.microsoft.com/office/drawing/2014/main" id="{FB5BC369-8EC2-4D4C-B846-62B5132DF83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03108" y="2891544"/>
            <a:ext cx="274249" cy="274249"/>
          </a:xfrm>
          <a:prstGeom prst="rect">
            <a:avLst/>
          </a:prstGeom>
        </p:spPr>
      </p:pic>
      <p:pic>
        <p:nvPicPr>
          <p:cNvPr id="165" name="Graphic 164" descr="Woman">
            <a:extLst>
              <a:ext uri="{FF2B5EF4-FFF2-40B4-BE49-F238E27FC236}">
                <a16:creationId xmlns:a16="http://schemas.microsoft.com/office/drawing/2014/main" id="{7539AE3B-E82A-4032-8AA5-6E57CFBB2B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9769" y="2009088"/>
            <a:ext cx="274249" cy="274249"/>
          </a:xfrm>
          <a:prstGeom prst="rect">
            <a:avLst/>
          </a:prstGeom>
        </p:spPr>
      </p:pic>
      <p:pic>
        <p:nvPicPr>
          <p:cNvPr id="167" name="Graphic 166" descr="Woman">
            <a:extLst>
              <a:ext uri="{FF2B5EF4-FFF2-40B4-BE49-F238E27FC236}">
                <a16:creationId xmlns:a16="http://schemas.microsoft.com/office/drawing/2014/main" id="{999CFB5B-66C2-4EB1-AF94-1FEE14A40C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78321" y="5846055"/>
            <a:ext cx="274249" cy="274249"/>
          </a:xfrm>
          <a:prstGeom prst="rect">
            <a:avLst/>
          </a:prstGeom>
        </p:spPr>
      </p:pic>
      <p:pic>
        <p:nvPicPr>
          <p:cNvPr id="188" name="Graphic 187" descr="Man">
            <a:extLst>
              <a:ext uri="{FF2B5EF4-FFF2-40B4-BE49-F238E27FC236}">
                <a16:creationId xmlns:a16="http://schemas.microsoft.com/office/drawing/2014/main" id="{45A0A438-D1E6-4403-8F6D-CFB5608B61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727366" y="3347267"/>
            <a:ext cx="274249" cy="274249"/>
          </a:xfrm>
          <a:prstGeom prst="rect">
            <a:avLst/>
          </a:prstGeom>
        </p:spPr>
      </p:pic>
      <p:pic>
        <p:nvPicPr>
          <p:cNvPr id="197" name="Graphic 196" descr="Woman">
            <a:extLst>
              <a:ext uri="{FF2B5EF4-FFF2-40B4-BE49-F238E27FC236}">
                <a16:creationId xmlns:a16="http://schemas.microsoft.com/office/drawing/2014/main" id="{DD4E98DE-2A1E-4393-8EE0-053339F3C0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06412" y="2642282"/>
            <a:ext cx="274249" cy="274249"/>
          </a:xfrm>
          <a:prstGeom prst="rect">
            <a:avLst/>
          </a:prstGeom>
        </p:spPr>
      </p:pic>
      <p:pic>
        <p:nvPicPr>
          <p:cNvPr id="198" name="Graphic 197" descr="Man">
            <a:extLst>
              <a:ext uri="{FF2B5EF4-FFF2-40B4-BE49-F238E27FC236}">
                <a16:creationId xmlns:a16="http://schemas.microsoft.com/office/drawing/2014/main" id="{C6A7261B-4AA9-4904-A7C6-F8FBF21C220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55055" y="2636368"/>
            <a:ext cx="274249" cy="274249"/>
          </a:xfrm>
          <a:prstGeom prst="rect">
            <a:avLst/>
          </a:prstGeom>
        </p:spPr>
      </p:pic>
      <p:sp>
        <p:nvSpPr>
          <p:cNvPr id="199" name="Rectangle 198">
            <a:extLst>
              <a:ext uri="{FF2B5EF4-FFF2-40B4-BE49-F238E27FC236}">
                <a16:creationId xmlns:a16="http://schemas.microsoft.com/office/drawing/2014/main" id="{2C1515A3-C2B7-43BD-AE1E-4192BF751ABB}"/>
              </a:ext>
            </a:extLst>
          </p:cNvPr>
          <p:cNvSpPr/>
          <p:nvPr/>
        </p:nvSpPr>
        <p:spPr bwMode="gray">
          <a:xfrm>
            <a:off x="4077531" y="6046642"/>
            <a:ext cx="3789464" cy="274249"/>
          </a:xfrm>
          <a:prstGeom prst="rect">
            <a:avLst/>
          </a:prstGeom>
          <a:solidFill>
            <a:schemeClr val="bg1">
              <a:lumMod val="95000"/>
            </a:schemeClr>
          </a:solidFill>
          <a:ln w="6350" algn="ctr">
            <a:solidFill>
              <a:schemeClr val="tx1"/>
            </a:solidFill>
            <a:miter lim="800000"/>
            <a:headEnd/>
            <a:tailEnd/>
          </a:ln>
        </p:spPr>
        <p:txBody>
          <a:bodyPr lIns="89956" tIns="71964" rIns="89956" bIns="71964" rtlCol="0" anchor="ctr"/>
          <a:lstStyle/>
          <a:p>
            <a:pPr algn="ctr" defTabSz="913943" fontAlgn="base">
              <a:spcBef>
                <a:spcPct val="50000"/>
              </a:spcBef>
              <a:spcAft>
                <a:spcPct val="0"/>
              </a:spcAft>
              <a:buClr>
                <a:srgbClr val="F0AB00"/>
              </a:buClr>
              <a:buSzPct val="80000"/>
            </a:pPr>
            <a:r>
              <a:rPr lang="en-US" sz="900" b="1" kern="0" dirty="0">
                <a:solidFill>
                  <a:srgbClr val="000000"/>
                </a:solidFill>
                <a:ea typeface="Arial Unicode MS" pitchFamily="34" charset="-128"/>
              </a:rPr>
              <a:t>Customer Execution of Standard Scenarios </a:t>
            </a:r>
          </a:p>
        </p:txBody>
      </p:sp>
      <p:pic>
        <p:nvPicPr>
          <p:cNvPr id="200" name="Graphic 199" descr="Man">
            <a:extLst>
              <a:ext uri="{FF2B5EF4-FFF2-40B4-BE49-F238E27FC236}">
                <a16:creationId xmlns:a16="http://schemas.microsoft.com/office/drawing/2014/main" id="{71423E28-A661-41EE-9B57-387C76B0F9B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586138" y="3341791"/>
            <a:ext cx="274249" cy="274249"/>
          </a:xfrm>
          <a:prstGeom prst="rect">
            <a:avLst/>
          </a:prstGeom>
        </p:spPr>
      </p:pic>
      <p:pic>
        <p:nvPicPr>
          <p:cNvPr id="203" name="Graphic 202" descr="Single gear">
            <a:extLst>
              <a:ext uri="{FF2B5EF4-FFF2-40B4-BE49-F238E27FC236}">
                <a16:creationId xmlns:a16="http://schemas.microsoft.com/office/drawing/2014/main" id="{54674BAF-B20C-4338-B02F-720F940848D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9271927">
            <a:off x="11874227" y="5077267"/>
            <a:ext cx="180779" cy="180779"/>
          </a:xfrm>
          <a:prstGeom prst="rect">
            <a:avLst/>
          </a:prstGeom>
        </p:spPr>
      </p:pic>
      <p:pic>
        <p:nvPicPr>
          <p:cNvPr id="204" name="Graphic 203" descr="Single gear">
            <a:extLst>
              <a:ext uri="{FF2B5EF4-FFF2-40B4-BE49-F238E27FC236}">
                <a16:creationId xmlns:a16="http://schemas.microsoft.com/office/drawing/2014/main" id="{83E336DF-7426-419D-8C02-74379E52AEA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9271927">
            <a:off x="932172" y="2553032"/>
            <a:ext cx="180779" cy="180779"/>
          </a:xfrm>
          <a:prstGeom prst="rect">
            <a:avLst/>
          </a:prstGeom>
        </p:spPr>
      </p:pic>
      <p:pic>
        <p:nvPicPr>
          <p:cNvPr id="206" name="Graphic 205" descr="Single gear">
            <a:extLst>
              <a:ext uri="{FF2B5EF4-FFF2-40B4-BE49-F238E27FC236}">
                <a16:creationId xmlns:a16="http://schemas.microsoft.com/office/drawing/2014/main" id="{F830F408-B78D-48E5-9309-7CF8D3FD9E0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9271927">
            <a:off x="2272772" y="3434697"/>
            <a:ext cx="180779" cy="180779"/>
          </a:xfrm>
          <a:prstGeom prst="rect">
            <a:avLst/>
          </a:prstGeom>
        </p:spPr>
      </p:pic>
      <p:pic>
        <p:nvPicPr>
          <p:cNvPr id="208" name="Graphic 207" descr="Single gear">
            <a:extLst>
              <a:ext uri="{FF2B5EF4-FFF2-40B4-BE49-F238E27FC236}">
                <a16:creationId xmlns:a16="http://schemas.microsoft.com/office/drawing/2014/main" id="{1A977409-145F-431D-A64C-FD7A25729D3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9271927">
            <a:off x="3648275" y="6142377"/>
            <a:ext cx="180779" cy="180779"/>
          </a:xfrm>
          <a:prstGeom prst="rect">
            <a:avLst/>
          </a:prstGeom>
        </p:spPr>
      </p:pic>
      <p:pic>
        <p:nvPicPr>
          <p:cNvPr id="209" name="Graphic 208" descr="Single gear">
            <a:extLst>
              <a:ext uri="{FF2B5EF4-FFF2-40B4-BE49-F238E27FC236}">
                <a16:creationId xmlns:a16="http://schemas.microsoft.com/office/drawing/2014/main" id="{21A9CDAC-69E5-467B-9837-5CAC07C512D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9271927">
            <a:off x="3538668" y="3439747"/>
            <a:ext cx="180779" cy="180779"/>
          </a:xfrm>
          <a:prstGeom prst="rect">
            <a:avLst/>
          </a:prstGeom>
        </p:spPr>
      </p:pic>
      <p:pic>
        <p:nvPicPr>
          <p:cNvPr id="220" name="Graphic 219" descr="Single gear">
            <a:extLst>
              <a:ext uri="{FF2B5EF4-FFF2-40B4-BE49-F238E27FC236}">
                <a16:creationId xmlns:a16="http://schemas.microsoft.com/office/drawing/2014/main" id="{684B85E3-74DD-4759-A757-A41604C76B1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9271927">
            <a:off x="7690676" y="6148907"/>
            <a:ext cx="180779" cy="180779"/>
          </a:xfrm>
          <a:prstGeom prst="rect">
            <a:avLst/>
          </a:prstGeom>
        </p:spPr>
      </p:pic>
      <p:cxnSp>
        <p:nvCxnSpPr>
          <p:cNvPr id="222" name="Connector: Elbow 221">
            <a:extLst>
              <a:ext uri="{FF2B5EF4-FFF2-40B4-BE49-F238E27FC236}">
                <a16:creationId xmlns:a16="http://schemas.microsoft.com/office/drawing/2014/main" id="{C738B8EC-CACA-4F72-B47E-96BD8C7F20E7}"/>
              </a:ext>
            </a:extLst>
          </p:cNvPr>
          <p:cNvCxnSpPr>
            <a:cxnSpLocks/>
            <a:stCxn id="128" idx="3"/>
            <a:endCxn id="126" idx="1"/>
          </p:cNvCxnSpPr>
          <p:nvPr/>
        </p:nvCxnSpPr>
        <p:spPr>
          <a:xfrm flipV="1">
            <a:off x="2458470" y="3345138"/>
            <a:ext cx="163574" cy="2466"/>
          </a:xfrm>
          <a:prstGeom prst="bentConnector3">
            <a:avLst>
              <a:gd name="adj1" fmla="val 50000"/>
            </a:avLst>
          </a:prstGeom>
          <a:ln w="952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6" name="Connector: Elbow 225">
            <a:extLst>
              <a:ext uri="{FF2B5EF4-FFF2-40B4-BE49-F238E27FC236}">
                <a16:creationId xmlns:a16="http://schemas.microsoft.com/office/drawing/2014/main" id="{7CDFE040-70E5-4FB2-8D6B-22783623D938}"/>
              </a:ext>
            </a:extLst>
          </p:cNvPr>
          <p:cNvCxnSpPr>
            <a:cxnSpLocks/>
            <a:stCxn id="127" idx="3"/>
            <a:endCxn id="166" idx="1"/>
          </p:cNvCxnSpPr>
          <p:nvPr/>
        </p:nvCxnSpPr>
        <p:spPr>
          <a:xfrm flipV="1">
            <a:off x="1148628" y="2463318"/>
            <a:ext cx="211514" cy="682"/>
          </a:xfrm>
          <a:prstGeom prst="bentConnector3">
            <a:avLst>
              <a:gd name="adj1" fmla="val 50000"/>
            </a:avLst>
          </a:prstGeom>
          <a:ln w="952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241" name="Graphic 240" descr="Woman">
            <a:extLst>
              <a:ext uri="{FF2B5EF4-FFF2-40B4-BE49-F238E27FC236}">
                <a16:creationId xmlns:a16="http://schemas.microsoft.com/office/drawing/2014/main" id="{5676E285-4F7D-4D77-8004-5B754B8548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47258" y="2879557"/>
            <a:ext cx="274249" cy="274249"/>
          </a:xfrm>
          <a:prstGeom prst="rect">
            <a:avLst/>
          </a:prstGeom>
        </p:spPr>
      </p:pic>
      <p:pic>
        <p:nvPicPr>
          <p:cNvPr id="242" name="Graphic 241" descr="Man">
            <a:extLst>
              <a:ext uri="{FF2B5EF4-FFF2-40B4-BE49-F238E27FC236}">
                <a16:creationId xmlns:a16="http://schemas.microsoft.com/office/drawing/2014/main" id="{6F780B3B-A261-4F07-8A65-0AC566A0768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80842" y="2881290"/>
            <a:ext cx="274249" cy="274249"/>
          </a:xfrm>
          <a:prstGeom prst="rect">
            <a:avLst/>
          </a:prstGeom>
        </p:spPr>
      </p:pic>
      <p:pic>
        <p:nvPicPr>
          <p:cNvPr id="244" name="Graphic 243" descr="Single gear">
            <a:extLst>
              <a:ext uri="{FF2B5EF4-FFF2-40B4-BE49-F238E27FC236}">
                <a16:creationId xmlns:a16="http://schemas.microsoft.com/office/drawing/2014/main" id="{343DFE46-8CDC-4BDC-A663-4C3B59DCA0A7}"/>
              </a:ext>
            </a:extLst>
          </p:cNvPr>
          <p:cNvPicPr>
            <a:picLocks noChangeAspect="1"/>
          </p:cNvPicPr>
          <p:nvPr/>
        </p:nvPicPr>
        <p:blipFill>
          <a:blip r:embed="rId14">
            <a:extLst>
              <a:ext uri="{96DAC541-7B7A-43D3-8B79-37D633B846F1}">
                <asvg:svgBlip xmlns:asvg="http://schemas.microsoft.com/office/drawing/2016/SVG/main" r:embed="rId16"/>
              </a:ext>
            </a:extLst>
          </a:blip>
          <a:stretch>
            <a:fillRect/>
          </a:stretch>
        </p:blipFill>
        <p:spPr>
          <a:xfrm rot="19271927">
            <a:off x="5413032" y="6478750"/>
            <a:ext cx="180779" cy="180779"/>
          </a:xfrm>
          <a:prstGeom prst="rect">
            <a:avLst/>
          </a:prstGeom>
        </p:spPr>
      </p:pic>
      <p:pic>
        <p:nvPicPr>
          <p:cNvPr id="245" name="Graphic 244" descr="Single gear">
            <a:extLst>
              <a:ext uri="{FF2B5EF4-FFF2-40B4-BE49-F238E27FC236}">
                <a16:creationId xmlns:a16="http://schemas.microsoft.com/office/drawing/2014/main" id="{61AEC313-7E33-48ED-B315-539065FED188}"/>
              </a:ext>
            </a:extLst>
          </p:cNvPr>
          <p:cNvPicPr>
            <a:picLocks noChangeAspect="1"/>
          </p:cNvPicPr>
          <p:nvPr/>
        </p:nvPicPr>
        <p:blipFill>
          <a:blip r:embed="rId12">
            <a:extLst>
              <a:ext uri="{96DAC541-7B7A-43D3-8B79-37D633B846F1}">
                <asvg:svgBlip xmlns:asvg="http://schemas.microsoft.com/office/drawing/2016/SVG/main" r:embed="rId17"/>
              </a:ext>
            </a:extLst>
          </a:blip>
          <a:stretch>
            <a:fillRect/>
          </a:stretch>
        </p:blipFill>
        <p:spPr>
          <a:xfrm rot="19271927">
            <a:off x="3618207" y="6478750"/>
            <a:ext cx="180779" cy="180779"/>
          </a:xfrm>
          <a:prstGeom prst="rect">
            <a:avLst/>
          </a:prstGeom>
        </p:spPr>
      </p:pic>
      <p:pic>
        <p:nvPicPr>
          <p:cNvPr id="246" name="Graphic 245" descr="Single gear">
            <a:extLst>
              <a:ext uri="{FF2B5EF4-FFF2-40B4-BE49-F238E27FC236}">
                <a16:creationId xmlns:a16="http://schemas.microsoft.com/office/drawing/2014/main" id="{C62C74AA-5FFD-482C-95D2-FD850D215169}"/>
              </a:ext>
            </a:extLst>
          </p:cNvPr>
          <p:cNvPicPr>
            <a:picLocks noChangeAspect="1"/>
          </p:cNvPicPr>
          <p:nvPr/>
        </p:nvPicPr>
        <p:blipFill>
          <a:blip r:embed="rId10">
            <a:extLst>
              <a:ext uri="{96DAC541-7B7A-43D3-8B79-37D633B846F1}">
                <asvg:svgBlip xmlns:asvg="http://schemas.microsoft.com/office/drawing/2016/SVG/main" r:embed="rId18"/>
              </a:ext>
            </a:extLst>
          </a:blip>
          <a:stretch>
            <a:fillRect/>
          </a:stretch>
        </p:blipFill>
        <p:spPr>
          <a:xfrm rot="19271927">
            <a:off x="7527117" y="6478751"/>
            <a:ext cx="180779" cy="180779"/>
          </a:xfrm>
          <a:prstGeom prst="rect">
            <a:avLst/>
          </a:prstGeom>
        </p:spPr>
      </p:pic>
      <p:sp>
        <p:nvSpPr>
          <p:cNvPr id="247" name="TextBox 246">
            <a:extLst>
              <a:ext uri="{FF2B5EF4-FFF2-40B4-BE49-F238E27FC236}">
                <a16:creationId xmlns:a16="http://schemas.microsoft.com/office/drawing/2014/main" id="{1B6C2F16-51BE-4655-B584-79FDAABB5093}"/>
              </a:ext>
            </a:extLst>
          </p:cNvPr>
          <p:cNvSpPr txBox="1"/>
          <p:nvPr/>
        </p:nvSpPr>
        <p:spPr>
          <a:xfrm>
            <a:off x="3683887" y="6491470"/>
            <a:ext cx="1229688" cy="153848"/>
          </a:xfrm>
          <a:prstGeom prst="rect">
            <a:avLst/>
          </a:prstGeom>
          <a:noFill/>
        </p:spPr>
        <p:txBody>
          <a:bodyPr wrap="square" lIns="0" tIns="0" rIns="0" bIns="0" rtlCol="0">
            <a:spAutoFit/>
          </a:bodyPr>
          <a:lstStyle/>
          <a:p>
            <a:pPr algn="ctr" defTabSz="1087796" fontAlgn="base">
              <a:spcBef>
                <a:spcPct val="50000"/>
              </a:spcBef>
              <a:spcAft>
                <a:spcPct val="0"/>
              </a:spcAft>
              <a:buClr>
                <a:srgbClr val="F0AB00"/>
              </a:buClr>
              <a:buSzPct val="80000"/>
            </a:pPr>
            <a:r>
              <a:rPr lang="en-US" sz="1000" kern="0" dirty="0">
                <a:solidFill>
                  <a:srgbClr val="4FB81C"/>
                </a:solidFill>
                <a:ea typeface="Arial Unicode MS" pitchFamily="34" charset="-128"/>
                <a:cs typeface="Arial Unicode MS" pitchFamily="34" charset="-128"/>
              </a:rPr>
              <a:t>Scoping Process</a:t>
            </a:r>
          </a:p>
        </p:txBody>
      </p:sp>
      <p:sp>
        <p:nvSpPr>
          <p:cNvPr id="248" name="TextBox 247">
            <a:extLst>
              <a:ext uri="{FF2B5EF4-FFF2-40B4-BE49-F238E27FC236}">
                <a16:creationId xmlns:a16="http://schemas.microsoft.com/office/drawing/2014/main" id="{AACFC3E3-414D-47B7-9DF9-5399E72B5F95}"/>
              </a:ext>
            </a:extLst>
          </p:cNvPr>
          <p:cNvSpPr txBox="1"/>
          <p:nvPr/>
        </p:nvSpPr>
        <p:spPr>
          <a:xfrm>
            <a:off x="5630504" y="6483409"/>
            <a:ext cx="1229688" cy="153848"/>
          </a:xfrm>
          <a:prstGeom prst="rect">
            <a:avLst/>
          </a:prstGeom>
          <a:noFill/>
        </p:spPr>
        <p:txBody>
          <a:bodyPr wrap="square" lIns="0" tIns="0" rIns="0" bIns="0" rtlCol="0">
            <a:spAutoFit/>
          </a:bodyPr>
          <a:lstStyle/>
          <a:p>
            <a:pPr algn="ctr" defTabSz="1087796" fontAlgn="base">
              <a:spcBef>
                <a:spcPct val="50000"/>
              </a:spcBef>
              <a:spcAft>
                <a:spcPct val="0"/>
              </a:spcAft>
              <a:buClr>
                <a:srgbClr val="F0AB00"/>
              </a:buClr>
              <a:buSzPct val="80000"/>
            </a:pPr>
            <a:r>
              <a:rPr lang="en-US" sz="1000" kern="0" dirty="0">
                <a:solidFill>
                  <a:srgbClr val="970A82"/>
                </a:solidFill>
                <a:ea typeface="Arial Unicode MS" pitchFamily="34" charset="-128"/>
                <a:cs typeface="Arial Unicode MS" pitchFamily="34" charset="-128"/>
              </a:rPr>
              <a:t>Optimization Process</a:t>
            </a:r>
          </a:p>
        </p:txBody>
      </p:sp>
      <p:sp>
        <p:nvSpPr>
          <p:cNvPr id="249" name="TextBox 248">
            <a:extLst>
              <a:ext uri="{FF2B5EF4-FFF2-40B4-BE49-F238E27FC236}">
                <a16:creationId xmlns:a16="http://schemas.microsoft.com/office/drawing/2014/main" id="{C6C9C4AE-3468-4308-B788-C46623F5E356}"/>
              </a:ext>
            </a:extLst>
          </p:cNvPr>
          <p:cNvSpPr txBox="1"/>
          <p:nvPr/>
        </p:nvSpPr>
        <p:spPr>
          <a:xfrm>
            <a:off x="7642525" y="6491470"/>
            <a:ext cx="1925308" cy="153848"/>
          </a:xfrm>
          <a:prstGeom prst="rect">
            <a:avLst/>
          </a:prstGeom>
          <a:noFill/>
        </p:spPr>
        <p:txBody>
          <a:bodyPr wrap="square" lIns="0" tIns="0" rIns="0" bIns="0" rtlCol="0">
            <a:spAutoFit/>
          </a:bodyPr>
          <a:lstStyle/>
          <a:p>
            <a:pPr algn="ctr" defTabSz="1087796" fontAlgn="base">
              <a:spcBef>
                <a:spcPct val="50000"/>
              </a:spcBef>
              <a:spcAft>
                <a:spcPct val="0"/>
              </a:spcAft>
              <a:buClr>
                <a:srgbClr val="F0AB00"/>
              </a:buClr>
              <a:buSzPct val="80000"/>
            </a:pPr>
            <a:r>
              <a:rPr lang="en-US" sz="1000" kern="0" dirty="0">
                <a:solidFill>
                  <a:srgbClr val="E35500"/>
                </a:solidFill>
                <a:ea typeface="Arial Unicode MS" pitchFamily="34" charset="-128"/>
                <a:cs typeface="Arial Unicode MS" pitchFamily="34" charset="-128"/>
              </a:rPr>
              <a:t>Solution Configuration Process</a:t>
            </a:r>
          </a:p>
        </p:txBody>
      </p:sp>
      <p:cxnSp>
        <p:nvCxnSpPr>
          <p:cNvPr id="262" name="Connector: Elbow 261">
            <a:extLst>
              <a:ext uri="{FF2B5EF4-FFF2-40B4-BE49-F238E27FC236}">
                <a16:creationId xmlns:a16="http://schemas.microsoft.com/office/drawing/2014/main" id="{5193E4B8-DD65-4ED9-9D52-96526D88DE99}"/>
              </a:ext>
            </a:extLst>
          </p:cNvPr>
          <p:cNvCxnSpPr>
            <a:cxnSpLocks/>
            <a:stCxn id="126" idx="2"/>
            <a:endCxn id="131" idx="0"/>
          </p:cNvCxnSpPr>
          <p:nvPr/>
        </p:nvCxnSpPr>
        <p:spPr>
          <a:xfrm rot="16200000" flipH="1">
            <a:off x="3024868" y="3765059"/>
            <a:ext cx="295609" cy="4262"/>
          </a:xfrm>
          <a:prstGeom prst="bentConnector3">
            <a:avLst>
              <a:gd name="adj1" fmla="val 50000"/>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3" name="Rectangle 282">
            <a:extLst>
              <a:ext uri="{FF2B5EF4-FFF2-40B4-BE49-F238E27FC236}">
                <a16:creationId xmlns:a16="http://schemas.microsoft.com/office/drawing/2014/main" id="{35EB4EFF-DF5A-45AD-9815-DD761A967A58}"/>
              </a:ext>
            </a:extLst>
          </p:cNvPr>
          <p:cNvSpPr/>
          <p:nvPr/>
        </p:nvSpPr>
        <p:spPr bwMode="gray">
          <a:xfrm>
            <a:off x="9827835" y="4353247"/>
            <a:ext cx="725386" cy="548497"/>
          </a:xfrm>
          <a:prstGeom prst="rect">
            <a:avLst/>
          </a:prstGeom>
          <a:solidFill>
            <a:schemeClr val="bg1">
              <a:lumMod val="95000"/>
            </a:schemeClr>
          </a:solidFill>
          <a:ln w="6350" algn="ctr">
            <a:solidFill>
              <a:schemeClr val="tx1"/>
            </a:solidFill>
            <a:miter lim="800000"/>
            <a:headEnd/>
            <a:tailEnd/>
          </a:ln>
        </p:spPr>
        <p:txBody>
          <a:bodyPr lIns="89956" tIns="71964" rIns="89956" bIns="71964" rtlCol="0" anchor="ctr"/>
          <a:lstStyle/>
          <a:p>
            <a:pPr algn="ctr" defTabSz="913943" fontAlgn="base">
              <a:spcBef>
                <a:spcPct val="50000"/>
              </a:spcBef>
              <a:spcAft>
                <a:spcPct val="0"/>
              </a:spcAft>
              <a:buClr>
                <a:srgbClr val="F0AB00"/>
              </a:buClr>
              <a:buSzPct val="80000"/>
            </a:pPr>
            <a:r>
              <a:rPr lang="en-US" sz="900" b="1" kern="0" dirty="0">
                <a:solidFill>
                  <a:srgbClr val="000000"/>
                </a:solidFill>
                <a:ea typeface="Arial Unicode MS" pitchFamily="34" charset="-128"/>
              </a:rPr>
              <a:t>Release Planning</a:t>
            </a:r>
          </a:p>
        </p:txBody>
      </p:sp>
      <p:pic>
        <p:nvPicPr>
          <p:cNvPr id="285" name="Graphic 284" descr="Single gear">
            <a:extLst>
              <a:ext uri="{FF2B5EF4-FFF2-40B4-BE49-F238E27FC236}">
                <a16:creationId xmlns:a16="http://schemas.microsoft.com/office/drawing/2014/main" id="{3D7E0BBC-AA8B-4047-A051-0174C6CE9F5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9271927">
            <a:off x="10374430" y="4711304"/>
            <a:ext cx="180779" cy="180779"/>
          </a:xfrm>
          <a:prstGeom prst="rect">
            <a:avLst/>
          </a:prstGeom>
        </p:spPr>
      </p:pic>
      <p:pic>
        <p:nvPicPr>
          <p:cNvPr id="286" name="Graphic 285" descr="Woman">
            <a:extLst>
              <a:ext uri="{FF2B5EF4-FFF2-40B4-BE49-F238E27FC236}">
                <a16:creationId xmlns:a16="http://schemas.microsoft.com/office/drawing/2014/main" id="{4FBDF4EC-70DE-403B-BF36-795AEF0DDC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132567" y="4163834"/>
            <a:ext cx="274249" cy="274249"/>
          </a:xfrm>
          <a:prstGeom prst="rect">
            <a:avLst/>
          </a:prstGeom>
        </p:spPr>
      </p:pic>
      <p:pic>
        <p:nvPicPr>
          <p:cNvPr id="287" name="Graphic 286" descr="Man">
            <a:extLst>
              <a:ext uri="{FF2B5EF4-FFF2-40B4-BE49-F238E27FC236}">
                <a16:creationId xmlns:a16="http://schemas.microsoft.com/office/drawing/2014/main" id="{B7BB3B8B-93C0-4154-AF93-104BEE5A269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81210" y="4167445"/>
            <a:ext cx="274249" cy="274249"/>
          </a:xfrm>
          <a:prstGeom prst="rect">
            <a:avLst/>
          </a:prstGeom>
        </p:spPr>
      </p:pic>
      <p:grpSp>
        <p:nvGrpSpPr>
          <p:cNvPr id="383" name="Group 382">
            <a:extLst>
              <a:ext uri="{FF2B5EF4-FFF2-40B4-BE49-F238E27FC236}">
                <a16:creationId xmlns:a16="http://schemas.microsoft.com/office/drawing/2014/main" id="{25F025E2-9924-4A71-9DB7-9557B653A48D}"/>
              </a:ext>
            </a:extLst>
          </p:cNvPr>
          <p:cNvGrpSpPr/>
          <p:nvPr/>
        </p:nvGrpSpPr>
        <p:grpSpPr>
          <a:xfrm>
            <a:off x="1472210" y="4770016"/>
            <a:ext cx="2441759" cy="1169032"/>
            <a:chOff x="1652355" y="5342861"/>
            <a:chExt cx="2652335" cy="320028"/>
          </a:xfrm>
        </p:grpSpPr>
        <p:sp>
          <p:nvSpPr>
            <p:cNvPr id="381" name="Right Brace 380">
              <a:extLst>
                <a:ext uri="{FF2B5EF4-FFF2-40B4-BE49-F238E27FC236}">
                  <a16:creationId xmlns:a16="http://schemas.microsoft.com/office/drawing/2014/main" id="{5E2B6D11-9CCB-461C-BA09-6B4D74651468}"/>
                </a:ext>
              </a:extLst>
            </p:cNvPr>
            <p:cNvSpPr/>
            <p:nvPr/>
          </p:nvSpPr>
          <p:spPr>
            <a:xfrm rot="5400000">
              <a:off x="2894128" y="4101088"/>
              <a:ext cx="168789" cy="2652335"/>
            </a:xfrm>
            <a:prstGeom prst="rightBrace">
              <a:avLst>
                <a:gd name="adj1" fmla="val 89658"/>
                <a:gd name="adj2" fmla="val 50000"/>
              </a:avLst>
            </a:prstGeom>
            <a:ln w="9525">
              <a:solidFill>
                <a:schemeClr val="bg1">
                  <a:lumMod val="6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endParaRPr lang="en-US" sz="1800" dirty="0">
                <a:solidFill>
                  <a:srgbClr val="000000"/>
                </a:solidFill>
                <a:latin typeface="Arial"/>
              </a:endParaRPr>
            </a:p>
          </p:txBody>
        </p:sp>
        <p:sp>
          <p:nvSpPr>
            <p:cNvPr id="382" name="Arrow: Down 381">
              <a:extLst>
                <a:ext uri="{FF2B5EF4-FFF2-40B4-BE49-F238E27FC236}">
                  <a16:creationId xmlns:a16="http://schemas.microsoft.com/office/drawing/2014/main" id="{8904BBB6-2859-4815-9199-00E0CE6BADE8}"/>
                </a:ext>
              </a:extLst>
            </p:cNvPr>
            <p:cNvSpPr/>
            <p:nvPr/>
          </p:nvSpPr>
          <p:spPr bwMode="gray">
            <a:xfrm>
              <a:off x="2864098" y="5480399"/>
              <a:ext cx="247488" cy="182490"/>
            </a:xfrm>
            <a:prstGeom prst="downArrow">
              <a:avLst/>
            </a:prstGeom>
            <a:solidFill>
              <a:schemeClr val="bg1">
                <a:lumMod val="65000"/>
              </a:schemeClr>
            </a:solidFill>
            <a:ln w="635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dirty="0" err="1">
                <a:solidFill>
                  <a:srgbClr val="000000"/>
                </a:solidFill>
                <a:ea typeface="Arial Unicode MS" pitchFamily="34" charset="-128"/>
                <a:cs typeface="Arial Unicode MS" pitchFamily="34" charset="-128"/>
              </a:endParaRPr>
            </a:p>
          </p:txBody>
        </p:sp>
      </p:grpSp>
      <p:cxnSp>
        <p:nvCxnSpPr>
          <p:cNvPr id="412" name="Connector: Elbow 411">
            <a:extLst>
              <a:ext uri="{FF2B5EF4-FFF2-40B4-BE49-F238E27FC236}">
                <a16:creationId xmlns:a16="http://schemas.microsoft.com/office/drawing/2014/main" id="{7698408A-A360-4C59-9551-A7887D79BA74}"/>
              </a:ext>
            </a:extLst>
          </p:cNvPr>
          <p:cNvCxnSpPr>
            <a:cxnSpLocks/>
            <a:stCxn id="213" idx="2"/>
            <a:endCxn id="176" idx="0"/>
          </p:cNvCxnSpPr>
          <p:nvPr/>
        </p:nvCxnSpPr>
        <p:spPr>
          <a:xfrm rot="5400000">
            <a:off x="8963411" y="3776452"/>
            <a:ext cx="159473" cy="14523"/>
          </a:xfrm>
          <a:prstGeom prst="bentConnector3">
            <a:avLst>
              <a:gd name="adj1" fmla="val 50000"/>
            </a:avLst>
          </a:prstGeom>
          <a:ln w="952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225" name="Graphic 224" descr="Woman">
            <a:extLst>
              <a:ext uri="{FF2B5EF4-FFF2-40B4-BE49-F238E27FC236}">
                <a16:creationId xmlns:a16="http://schemas.microsoft.com/office/drawing/2014/main" id="{4AB69F3E-2815-4BC6-972D-784BCC7C64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64951" y="5881338"/>
            <a:ext cx="274249" cy="274249"/>
          </a:xfrm>
          <a:prstGeom prst="rect">
            <a:avLst/>
          </a:prstGeom>
        </p:spPr>
      </p:pic>
      <p:pic>
        <p:nvPicPr>
          <p:cNvPr id="142" name="Graphic 141" descr="Man">
            <a:extLst>
              <a:ext uri="{FF2B5EF4-FFF2-40B4-BE49-F238E27FC236}">
                <a16:creationId xmlns:a16="http://schemas.microsoft.com/office/drawing/2014/main" id="{F80967D9-270D-45A3-8080-DCACB9B15A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22775" y="2997791"/>
            <a:ext cx="274249" cy="274249"/>
          </a:xfrm>
          <a:prstGeom prst="rect">
            <a:avLst/>
          </a:prstGeom>
        </p:spPr>
      </p:pic>
      <p:cxnSp>
        <p:nvCxnSpPr>
          <p:cNvPr id="152" name="Connector: Elbow 151">
            <a:extLst>
              <a:ext uri="{FF2B5EF4-FFF2-40B4-BE49-F238E27FC236}">
                <a16:creationId xmlns:a16="http://schemas.microsoft.com/office/drawing/2014/main" id="{4247EF9C-20E6-405B-A591-0853C6311EBA}"/>
              </a:ext>
            </a:extLst>
          </p:cNvPr>
          <p:cNvCxnSpPr>
            <a:cxnSpLocks/>
            <a:stCxn id="283" idx="3"/>
            <a:endCxn id="121" idx="1"/>
          </p:cNvCxnSpPr>
          <p:nvPr/>
        </p:nvCxnSpPr>
        <p:spPr>
          <a:xfrm flipV="1">
            <a:off x="10553221" y="4401083"/>
            <a:ext cx="150496" cy="226413"/>
          </a:xfrm>
          <a:prstGeom prst="bentConnector3">
            <a:avLst>
              <a:gd name="adj1" fmla="val 50000"/>
            </a:avLst>
          </a:prstGeom>
          <a:ln w="952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36" name="Title 2">
            <a:extLst>
              <a:ext uri="{FF2B5EF4-FFF2-40B4-BE49-F238E27FC236}">
                <a16:creationId xmlns:a16="http://schemas.microsoft.com/office/drawing/2014/main" id="{AD806AAF-8D7F-49CA-9689-B2C4B3DC898F}"/>
              </a:ext>
            </a:extLst>
          </p:cNvPr>
          <p:cNvSpPr txBox="1">
            <a:spLocks/>
          </p:cNvSpPr>
          <p:nvPr/>
        </p:nvSpPr>
        <p:spPr bwMode="gray">
          <a:xfrm>
            <a:off x="504001" y="504000"/>
            <a:ext cx="11186476" cy="646331"/>
          </a:xfrm>
          <a:prstGeom prst="rect">
            <a:avLst/>
          </a:prstGeom>
        </p:spPr>
        <p:txBody>
          <a:bodyPr vert="horz" wrap="square" lIns="0" tIns="0" rIns="0" bIns="0" rtlCol="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lang="en-US" dirty="0"/>
              <a:t>Fit-to-Standard Process</a:t>
            </a:r>
            <a:br>
              <a:rPr lang="en-US" dirty="0">
                <a:solidFill>
                  <a:schemeClr val="accent1"/>
                </a:solidFill>
              </a:rPr>
            </a:br>
            <a:r>
              <a:rPr lang="en-US" sz="1800" b="0" dirty="0">
                <a:solidFill>
                  <a:schemeClr val="accent1"/>
                </a:solidFill>
              </a:rPr>
              <a:t>High Level Steps</a:t>
            </a:r>
          </a:p>
        </p:txBody>
      </p:sp>
      <p:pic>
        <p:nvPicPr>
          <p:cNvPr id="135" name="Graphic 134" descr="Single gear">
            <a:extLst>
              <a:ext uri="{FF2B5EF4-FFF2-40B4-BE49-F238E27FC236}">
                <a16:creationId xmlns:a16="http://schemas.microsoft.com/office/drawing/2014/main" id="{906F68FF-8756-46A3-9781-256D076BF79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9271927">
            <a:off x="9472381" y="3483869"/>
            <a:ext cx="180779" cy="180779"/>
          </a:xfrm>
          <a:prstGeom prst="rect">
            <a:avLst/>
          </a:prstGeom>
        </p:spPr>
      </p:pic>
      <p:grpSp>
        <p:nvGrpSpPr>
          <p:cNvPr id="28" name="Group 27">
            <a:extLst>
              <a:ext uri="{FF2B5EF4-FFF2-40B4-BE49-F238E27FC236}">
                <a16:creationId xmlns:a16="http://schemas.microsoft.com/office/drawing/2014/main" id="{AB218CC4-4370-4C50-A37B-9BF0E38B70E6}"/>
              </a:ext>
            </a:extLst>
          </p:cNvPr>
          <p:cNvGrpSpPr/>
          <p:nvPr/>
        </p:nvGrpSpPr>
        <p:grpSpPr>
          <a:xfrm>
            <a:off x="8356973" y="3863450"/>
            <a:ext cx="1357824" cy="2386634"/>
            <a:chOff x="11023802" y="4789428"/>
            <a:chExt cx="1357824" cy="2386634"/>
          </a:xfrm>
        </p:grpSpPr>
        <p:sp>
          <p:nvSpPr>
            <p:cNvPr id="176" name="Rectangle 175">
              <a:extLst>
                <a:ext uri="{FF2B5EF4-FFF2-40B4-BE49-F238E27FC236}">
                  <a16:creationId xmlns:a16="http://schemas.microsoft.com/office/drawing/2014/main" id="{EECAE81D-87AE-4204-919B-D532B2428A86}"/>
                </a:ext>
              </a:extLst>
            </p:cNvPr>
            <p:cNvSpPr/>
            <p:nvPr/>
          </p:nvSpPr>
          <p:spPr bwMode="gray">
            <a:xfrm>
              <a:off x="11023802" y="4789428"/>
              <a:ext cx="1357824" cy="2386634"/>
            </a:xfrm>
            <a:prstGeom prst="rect">
              <a:avLst/>
            </a:prstGeom>
            <a:solidFill>
              <a:schemeClr val="bg1">
                <a:lumMod val="95000"/>
              </a:schemeClr>
            </a:solidFill>
            <a:ln w="6350" algn="ctr">
              <a:solidFill>
                <a:schemeClr val="tx1"/>
              </a:solidFill>
              <a:miter lim="800000"/>
              <a:headEnd/>
              <a:tailEnd/>
            </a:ln>
          </p:spPr>
          <p:txBody>
            <a:bodyPr lIns="89956" tIns="71964" rIns="89956" bIns="71964" rtlCol="0" anchor="t" anchorCtr="0"/>
            <a:lstStyle/>
            <a:p>
              <a:pPr algn="ctr" defTabSz="913943" fontAlgn="base">
                <a:spcBef>
                  <a:spcPct val="50000"/>
                </a:spcBef>
                <a:spcAft>
                  <a:spcPct val="0"/>
                </a:spcAft>
                <a:buClr>
                  <a:srgbClr val="F0AB00"/>
                </a:buClr>
                <a:buSzPct val="80000"/>
              </a:pPr>
              <a:r>
                <a:rPr lang="en-US" sz="900" b="1" kern="0" dirty="0">
                  <a:solidFill>
                    <a:srgbClr val="000000"/>
                  </a:solidFill>
                  <a:ea typeface="Arial Unicode MS" pitchFamily="34" charset="-128"/>
                  <a:cs typeface="Arial Unicode MS" pitchFamily="34" charset="-128"/>
                </a:rPr>
                <a:t>Planning and Design Workshops</a:t>
              </a:r>
            </a:p>
          </p:txBody>
        </p:sp>
        <p:sp>
          <p:nvSpPr>
            <p:cNvPr id="177" name="Rectangle 176">
              <a:extLst>
                <a:ext uri="{FF2B5EF4-FFF2-40B4-BE49-F238E27FC236}">
                  <a16:creationId xmlns:a16="http://schemas.microsoft.com/office/drawing/2014/main" id="{A91B602F-5138-4246-9DBE-C606B91569AF}"/>
                </a:ext>
              </a:extLst>
            </p:cNvPr>
            <p:cNvSpPr/>
            <p:nvPr/>
          </p:nvSpPr>
          <p:spPr bwMode="gray">
            <a:xfrm>
              <a:off x="11089704" y="5242736"/>
              <a:ext cx="1227427" cy="269588"/>
            </a:xfrm>
            <a:prstGeom prst="rect">
              <a:avLst/>
            </a:prstGeom>
            <a:solidFill>
              <a:srgbClr val="FFFFFF"/>
            </a:solidFill>
            <a:ln w="6350" algn="ctr">
              <a:solidFill>
                <a:schemeClr val="tx1"/>
              </a:solidFill>
              <a:miter lim="800000"/>
              <a:headEnd/>
              <a:tailEnd/>
            </a:ln>
          </p:spPr>
          <p:txBody>
            <a:bodyPr lIns="89956" tIns="71964" rIns="89956" bIns="71964" rtlCol="0" anchor="t" anchorCtr="0"/>
            <a:lstStyle/>
            <a:p>
              <a:pPr algn="ctr" defTabSz="913943" fontAlgn="base">
                <a:spcBef>
                  <a:spcPts val="200"/>
                </a:spcBef>
                <a:spcAft>
                  <a:spcPct val="0"/>
                </a:spcAft>
                <a:buClr>
                  <a:srgbClr val="F0AB00"/>
                </a:buClr>
                <a:buSzPct val="80000"/>
              </a:pPr>
              <a:r>
                <a:rPr lang="en-US" sz="900" b="1" kern="0" dirty="0">
                  <a:solidFill>
                    <a:srgbClr val="000000"/>
                  </a:solidFill>
                  <a:ea typeface="Arial Unicode MS" pitchFamily="34" charset="-128"/>
                  <a:cs typeface="Arial Unicode MS" pitchFamily="34" charset="-128"/>
                </a:rPr>
                <a:t>Integration</a:t>
              </a:r>
            </a:p>
          </p:txBody>
        </p:sp>
        <p:sp>
          <p:nvSpPr>
            <p:cNvPr id="178" name="Rectangle 177">
              <a:extLst>
                <a:ext uri="{FF2B5EF4-FFF2-40B4-BE49-F238E27FC236}">
                  <a16:creationId xmlns:a16="http://schemas.microsoft.com/office/drawing/2014/main" id="{417CF71A-7D61-49A1-80BC-BE2EA36DF5B4}"/>
                </a:ext>
              </a:extLst>
            </p:cNvPr>
            <p:cNvSpPr/>
            <p:nvPr/>
          </p:nvSpPr>
          <p:spPr bwMode="gray">
            <a:xfrm>
              <a:off x="11098576" y="5555049"/>
              <a:ext cx="1196841" cy="287156"/>
            </a:xfrm>
            <a:prstGeom prst="rect">
              <a:avLst/>
            </a:prstGeom>
            <a:solidFill>
              <a:srgbClr val="FFFFFF"/>
            </a:solidFill>
            <a:ln w="6350" algn="ctr">
              <a:solidFill>
                <a:schemeClr val="tx1"/>
              </a:solidFill>
              <a:miter lim="800000"/>
              <a:headEnd/>
              <a:tailEnd/>
            </a:ln>
          </p:spPr>
          <p:txBody>
            <a:bodyPr lIns="89956" tIns="71964" rIns="89956" bIns="71964" rtlCol="0" anchor="t" anchorCtr="0"/>
            <a:lstStyle/>
            <a:p>
              <a:pPr algn="ctr" defTabSz="913943" fontAlgn="base">
                <a:spcBef>
                  <a:spcPts val="200"/>
                </a:spcBef>
                <a:spcAft>
                  <a:spcPct val="0"/>
                </a:spcAft>
                <a:buClr>
                  <a:srgbClr val="F0AB00"/>
                </a:buClr>
                <a:buSzPct val="80000"/>
              </a:pPr>
              <a:r>
                <a:rPr lang="en-US" sz="900" b="1" kern="0" dirty="0">
                  <a:solidFill>
                    <a:srgbClr val="000000"/>
                  </a:solidFill>
                  <a:ea typeface="Arial Unicode MS" pitchFamily="34" charset="-128"/>
                  <a:cs typeface="Arial Unicode MS" pitchFamily="34" charset="-128"/>
                </a:rPr>
                <a:t>Extensibility</a:t>
              </a:r>
            </a:p>
          </p:txBody>
        </p:sp>
        <p:pic>
          <p:nvPicPr>
            <p:cNvPr id="168" name="Graphic 167" descr="Single gear">
              <a:extLst>
                <a:ext uri="{FF2B5EF4-FFF2-40B4-BE49-F238E27FC236}">
                  <a16:creationId xmlns:a16="http://schemas.microsoft.com/office/drawing/2014/main" id="{66A2B092-7A8B-48EF-A826-D35E3C75B88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9271927">
              <a:off x="12164153" y="6942124"/>
              <a:ext cx="180779" cy="180779"/>
            </a:xfrm>
            <a:prstGeom prst="rect">
              <a:avLst/>
            </a:prstGeom>
          </p:spPr>
        </p:pic>
      </p:grpSp>
      <p:cxnSp>
        <p:nvCxnSpPr>
          <p:cNvPr id="180" name="Connector: Elbow 179">
            <a:extLst>
              <a:ext uri="{FF2B5EF4-FFF2-40B4-BE49-F238E27FC236}">
                <a16:creationId xmlns:a16="http://schemas.microsoft.com/office/drawing/2014/main" id="{0CBB3A08-8139-4C45-8AF9-755C55856758}"/>
              </a:ext>
            </a:extLst>
          </p:cNvPr>
          <p:cNvCxnSpPr>
            <a:cxnSpLocks/>
            <a:stCxn id="122" idx="3"/>
            <a:endCxn id="213" idx="1"/>
          </p:cNvCxnSpPr>
          <p:nvPr/>
        </p:nvCxnSpPr>
        <p:spPr>
          <a:xfrm flipV="1">
            <a:off x="7686692" y="3429729"/>
            <a:ext cx="699327" cy="864036"/>
          </a:xfrm>
          <a:prstGeom prst="bentConnector3">
            <a:avLst>
              <a:gd name="adj1" fmla="val 50000"/>
            </a:avLst>
          </a:prstGeom>
          <a:ln w="952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id="{B6EB9224-2B56-4512-8FC6-F27FA152E9EE}"/>
              </a:ext>
            </a:extLst>
          </p:cNvPr>
          <p:cNvGrpSpPr/>
          <p:nvPr/>
        </p:nvGrpSpPr>
        <p:grpSpPr>
          <a:xfrm>
            <a:off x="7621776" y="248553"/>
            <a:ext cx="4541222" cy="1185931"/>
            <a:chOff x="7255647" y="248983"/>
            <a:chExt cx="4541222" cy="1185931"/>
          </a:xfrm>
        </p:grpSpPr>
        <p:grpSp>
          <p:nvGrpSpPr>
            <p:cNvPr id="155" name="Group 154">
              <a:extLst>
                <a:ext uri="{FF2B5EF4-FFF2-40B4-BE49-F238E27FC236}">
                  <a16:creationId xmlns:a16="http://schemas.microsoft.com/office/drawing/2014/main" id="{15BC862C-A8B2-40C5-8CE8-E268D19445A4}"/>
                </a:ext>
              </a:extLst>
            </p:cNvPr>
            <p:cNvGrpSpPr/>
            <p:nvPr/>
          </p:nvGrpSpPr>
          <p:grpSpPr>
            <a:xfrm>
              <a:off x="7565561" y="265221"/>
              <a:ext cx="4231308" cy="1169693"/>
              <a:chOff x="7565561" y="265221"/>
              <a:chExt cx="4231308" cy="1169693"/>
            </a:xfrm>
          </p:grpSpPr>
          <p:grpSp>
            <p:nvGrpSpPr>
              <p:cNvPr id="158" name="Group 157">
                <a:extLst>
                  <a:ext uri="{FF2B5EF4-FFF2-40B4-BE49-F238E27FC236}">
                    <a16:creationId xmlns:a16="http://schemas.microsoft.com/office/drawing/2014/main" id="{EFB28478-3176-4733-A717-37287886C52B}"/>
                  </a:ext>
                </a:extLst>
              </p:cNvPr>
              <p:cNvGrpSpPr>
                <a:grpSpLocks noChangeAspect="1"/>
              </p:cNvGrpSpPr>
              <p:nvPr/>
            </p:nvGrpSpPr>
            <p:grpSpPr>
              <a:xfrm>
                <a:off x="7565561" y="567545"/>
                <a:ext cx="539309" cy="731520"/>
                <a:chOff x="2746821" y="1834593"/>
                <a:chExt cx="769836" cy="1116013"/>
              </a:xfrm>
            </p:grpSpPr>
            <p:sp>
              <p:nvSpPr>
                <p:cNvPr id="193" name="TextBox 192">
                  <a:extLst>
                    <a:ext uri="{FF2B5EF4-FFF2-40B4-BE49-F238E27FC236}">
                      <a16:creationId xmlns:a16="http://schemas.microsoft.com/office/drawing/2014/main" id="{E2A9F8F8-EC5F-4D46-851C-07C3B42E339B}"/>
                    </a:ext>
                  </a:extLst>
                </p:cNvPr>
                <p:cNvSpPr txBox="1"/>
                <p:nvPr/>
              </p:nvSpPr>
              <p:spPr>
                <a:xfrm>
                  <a:off x="2756259" y="2611964"/>
                  <a:ext cx="760398" cy="338642"/>
                </a:xfrm>
                <a:prstGeom prst="rect">
                  <a:avLst/>
                </a:prstGeom>
                <a:noFill/>
              </p:spPr>
              <p:txBody>
                <a:bodyPr wrap="square" rtlCol="0">
                  <a:spAutoFit/>
                </a:bodyPr>
                <a:lstStyle/>
                <a:p>
                  <a:pPr algn="ctr"/>
                  <a:r>
                    <a:rPr lang="en-US" sz="800" b="1" dirty="0">
                      <a:latin typeface="Arial" charset="0"/>
                      <a:ea typeface="Arial" charset="0"/>
                      <a:cs typeface="Arial" charset="0"/>
                    </a:rPr>
                    <a:t>Project Lead</a:t>
                  </a:r>
                  <a:endParaRPr lang="en-US" sz="800" dirty="0">
                    <a:solidFill>
                      <a:schemeClr val="bg2">
                        <a:lumMod val="75000"/>
                      </a:schemeClr>
                    </a:solidFill>
                    <a:latin typeface="Arial" charset="0"/>
                    <a:ea typeface="Arial" charset="0"/>
                    <a:cs typeface="Arial" charset="0"/>
                  </a:endParaRPr>
                </a:p>
              </p:txBody>
            </p:sp>
            <p:grpSp>
              <p:nvGrpSpPr>
                <p:cNvPr id="194" name="Group 193">
                  <a:extLst>
                    <a:ext uri="{FF2B5EF4-FFF2-40B4-BE49-F238E27FC236}">
                      <a16:creationId xmlns:a16="http://schemas.microsoft.com/office/drawing/2014/main" id="{74A6825F-1338-4DE8-B12F-9A059109C352}"/>
                    </a:ext>
                  </a:extLst>
                </p:cNvPr>
                <p:cNvGrpSpPr/>
                <p:nvPr/>
              </p:nvGrpSpPr>
              <p:grpSpPr>
                <a:xfrm>
                  <a:off x="2746821" y="1834593"/>
                  <a:ext cx="769452" cy="772248"/>
                  <a:chOff x="1548447" y="1622425"/>
                  <a:chExt cx="1412225" cy="1341497"/>
                </a:xfrm>
              </p:grpSpPr>
              <p:pic>
                <p:nvPicPr>
                  <p:cNvPr id="195" name="Picture 194">
                    <a:extLst>
                      <a:ext uri="{FF2B5EF4-FFF2-40B4-BE49-F238E27FC236}">
                        <a16:creationId xmlns:a16="http://schemas.microsoft.com/office/drawing/2014/main" id="{12E94FB5-2E40-4799-8D95-2796A6206EC0}"/>
                      </a:ext>
                    </a:extLst>
                  </p:cNvPr>
                  <p:cNvPicPr>
                    <a:picLocks noChangeAspect="1"/>
                  </p:cNvPicPr>
                  <p:nvPr/>
                </p:nvPicPr>
                <p:blipFill rotWithShape="1">
                  <a:blip r:embed="rId19">
                    <a:extLst>
                      <a:ext uri="{28A0092B-C50C-407E-A947-70E740481C1C}">
                        <a14:useLocalDpi xmlns:a14="http://schemas.microsoft.com/office/drawing/2010/main" val="0"/>
                      </a:ext>
                    </a:extLst>
                  </a:blip>
                  <a:srcRect l="-39896" t="-4388" r="-34945" b="38822"/>
                  <a:stretch/>
                </p:blipFill>
                <p:spPr>
                  <a:xfrm>
                    <a:off x="1548447" y="1622425"/>
                    <a:ext cx="1250735" cy="1250735"/>
                  </a:xfrm>
                  <a:prstGeom prst="ellipse">
                    <a:avLst/>
                  </a:prstGeom>
                  <a:solidFill>
                    <a:schemeClr val="accent1"/>
                  </a:solidFill>
                </p:spPr>
              </p:pic>
              <p:pic>
                <p:nvPicPr>
                  <p:cNvPr id="196" name="Picture 195">
                    <a:extLst>
                      <a:ext uri="{FF2B5EF4-FFF2-40B4-BE49-F238E27FC236}">
                        <a16:creationId xmlns:a16="http://schemas.microsoft.com/office/drawing/2014/main" id="{A88988A9-D17B-44D8-AB07-EFF21709EA39}"/>
                      </a:ext>
                    </a:extLst>
                  </p:cNvPr>
                  <p:cNvPicPr>
                    <a:picLocks noChangeAspect="1"/>
                  </p:cNvPicPr>
                  <p:nvPr/>
                </p:nvPicPr>
                <p:blipFill rotWithShape="1">
                  <a:blip r:embed="rId19">
                    <a:extLst>
                      <a:ext uri="{28A0092B-C50C-407E-A947-70E740481C1C}">
                        <a14:useLocalDpi xmlns:a14="http://schemas.microsoft.com/office/drawing/2010/main" val="0"/>
                      </a:ext>
                    </a:extLst>
                  </a:blip>
                  <a:srcRect l="-39896" t="-4388" r="-34945" b="38822"/>
                  <a:stretch/>
                </p:blipFill>
                <p:spPr>
                  <a:xfrm>
                    <a:off x="1619175" y="1622425"/>
                    <a:ext cx="1341497" cy="1341497"/>
                  </a:xfrm>
                  <a:prstGeom prst="ellipse">
                    <a:avLst/>
                  </a:prstGeom>
                  <a:solidFill>
                    <a:schemeClr val="accent1"/>
                  </a:solidFill>
                  <a:ln w="57150">
                    <a:solidFill>
                      <a:schemeClr val="accent6"/>
                    </a:solidFill>
                  </a:ln>
                </p:spPr>
              </p:pic>
            </p:grpSp>
          </p:grpSp>
          <p:grpSp>
            <p:nvGrpSpPr>
              <p:cNvPr id="169" name="Group 168">
                <a:extLst>
                  <a:ext uri="{FF2B5EF4-FFF2-40B4-BE49-F238E27FC236}">
                    <a16:creationId xmlns:a16="http://schemas.microsoft.com/office/drawing/2014/main" id="{54D1AF1D-2AD3-48D7-A5E3-F4782D2C4601}"/>
                  </a:ext>
                </a:extLst>
              </p:cNvPr>
              <p:cNvGrpSpPr>
                <a:grpSpLocks noChangeAspect="1"/>
              </p:cNvGrpSpPr>
              <p:nvPr/>
            </p:nvGrpSpPr>
            <p:grpSpPr>
              <a:xfrm>
                <a:off x="8131598" y="549618"/>
                <a:ext cx="1176251" cy="884310"/>
                <a:chOff x="-220367" y="3239492"/>
                <a:chExt cx="1929576" cy="1440453"/>
              </a:xfrm>
            </p:grpSpPr>
            <p:sp>
              <p:nvSpPr>
                <p:cNvPr id="189" name="TextBox 188">
                  <a:extLst>
                    <a:ext uri="{FF2B5EF4-FFF2-40B4-BE49-F238E27FC236}">
                      <a16:creationId xmlns:a16="http://schemas.microsoft.com/office/drawing/2014/main" id="{BDE1711C-5EE1-424D-A89C-C8CD8E798F39}"/>
                    </a:ext>
                  </a:extLst>
                </p:cNvPr>
                <p:cNvSpPr txBox="1"/>
                <p:nvPr/>
              </p:nvSpPr>
              <p:spPr>
                <a:xfrm>
                  <a:off x="-220367" y="4128474"/>
                  <a:ext cx="1929576" cy="551471"/>
                </a:xfrm>
                <a:prstGeom prst="rect">
                  <a:avLst/>
                </a:prstGeom>
                <a:noFill/>
              </p:spPr>
              <p:txBody>
                <a:bodyPr wrap="square" rtlCol="0">
                  <a:spAutoFit/>
                </a:bodyPr>
                <a:lstStyle/>
                <a:p>
                  <a:pPr algn="ctr"/>
                  <a:r>
                    <a:rPr lang="en-US" sz="800" b="1" dirty="0">
                      <a:latin typeface="Arial" charset="0"/>
                      <a:ea typeface="Arial" charset="0"/>
                      <a:cs typeface="Arial" charset="0"/>
                    </a:rPr>
                    <a:t>Business Process Expert(s)</a:t>
                  </a:r>
                </a:p>
              </p:txBody>
            </p:sp>
            <p:grpSp>
              <p:nvGrpSpPr>
                <p:cNvPr id="190" name="Group 189">
                  <a:extLst>
                    <a:ext uri="{FF2B5EF4-FFF2-40B4-BE49-F238E27FC236}">
                      <a16:creationId xmlns:a16="http://schemas.microsoft.com/office/drawing/2014/main" id="{8290041E-6694-4E61-9F03-9BEEE736D1E9}"/>
                    </a:ext>
                  </a:extLst>
                </p:cNvPr>
                <p:cNvGrpSpPr/>
                <p:nvPr/>
              </p:nvGrpSpPr>
              <p:grpSpPr>
                <a:xfrm>
                  <a:off x="367800" y="3239492"/>
                  <a:ext cx="936207" cy="834616"/>
                  <a:chOff x="155000" y="3239492"/>
                  <a:chExt cx="1718278" cy="1449838"/>
                </a:xfrm>
              </p:grpSpPr>
              <p:pic>
                <p:nvPicPr>
                  <p:cNvPr id="191" name="Picture 190">
                    <a:extLst>
                      <a:ext uri="{FF2B5EF4-FFF2-40B4-BE49-F238E27FC236}">
                        <a16:creationId xmlns:a16="http://schemas.microsoft.com/office/drawing/2014/main" id="{ED96D4B9-7AA1-45CE-A34C-DA768B35B6F2}"/>
                      </a:ext>
                    </a:extLst>
                  </p:cNvPr>
                  <p:cNvPicPr>
                    <a:picLocks noChangeAspect="1"/>
                  </p:cNvPicPr>
                  <p:nvPr/>
                </p:nvPicPr>
                <p:blipFill rotWithShape="1">
                  <a:blip r:embed="rId20">
                    <a:extLst>
                      <a:ext uri="{28A0092B-C50C-407E-A947-70E740481C1C}">
                        <a14:useLocalDpi xmlns:a14="http://schemas.microsoft.com/office/drawing/2010/main" val="0"/>
                      </a:ext>
                    </a:extLst>
                  </a:blip>
                  <a:srcRect l="-26465" t="-5234" r="-32009" b="35616"/>
                  <a:stretch/>
                </p:blipFill>
                <p:spPr>
                  <a:xfrm>
                    <a:off x="622543" y="3239492"/>
                    <a:ext cx="1250735" cy="1250735"/>
                  </a:xfrm>
                  <a:prstGeom prst="ellipse">
                    <a:avLst/>
                  </a:prstGeom>
                  <a:solidFill>
                    <a:schemeClr val="accent1"/>
                  </a:solidFill>
                </p:spPr>
              </p:pic>
              <p:pic>
                <p:nvPicPr>
                  <p:cNvPr id="192" name="Picture 191">
                    <a:extLst>
                      <a:ext uri="{FF2B5EF4-FFF2-40B4-BE49-F238E27FC236}">
                        <a16:creationId xmlns:a16="http://schemas.microsoft.com/office/drawing/2014/main" id="{4FA59F59-47D2-447F-8AA1-619BC6D4A3DA}"/>
                      </a:ext>
                    </a:extLst>
                  </p:cNvPr>
                  <p:cNvPicPr>
                    <a:picLocks/>
                  </p:cNvPicPr>
                  <p:nvPr/>
                </p:nvPicPr>
                <p:blipFill rotWithShape="1">
                  <a:blip r:embed="rId20">
                    <a:extLst>
                      <a:ext uri="{28A0092B-C50C-407E-A947-70E740481C1C}">
                        <a14:useLocalDpi xmlns:a14="http://schemas.microsoft.com/office/drawing/2010/main" val="0"/>
                      </a:ext>
                    </a:extLst>
                  </a:blip>
                  <a:srcRect l="-26465" t="-5234" r="-32009" b="35616"/>
                  <a:stretch/>
                </p:blipFill>
                <p:spPr>
                  <a:xfrm>
                    <a:off x="155000" y="3266260"/>
                    <a:ext cx="1541730" cy="1423070"/>
                  </a:xfrm>
                  <a:prstGeom prst="ellipse">
                    <a:avLst/>
                  </a:prstGeom>
                  <a:solidFill>
                    <a:schemeClr val="accent1"/>
                  </a:solidFill>
                  <a:ln w="57150">
                    <a:solidFill>
                      <a:schemeClr val="accent1"/>
                    </a:solidFill>
                  </a:ln>
                </p:spPr>
              </p:pic>
            </p:grpSp>
          </p:grpSp>
          <p:grpSp>
            <p:nvGrpSpPr>
              <p:cNvPr id="170" name="Group 169">
                <a:extLst>
                  <a:ext uri="{FF2B5EF4-FFF2-40B4-BE49-F238E27FC236}">
                    <a16:creationId xmlns:a16="http://schemas.microsoft.com/office/drawing/2014/main" id="{DDB42B63-FACF-48D2-A99E-67B6EA3B6572}"/>
                  </a:ext>
                </a:extLst>
              </p:cNvPr>
              <p:cNvGrpSpPr>
                <a:grpSpLocks noChangeAspect="1"/>
              </p:cNvGrpSpPr>
              <p:nvPr/>
            </p:nvGrpSpPr>
            <p:grpSpPr>
              <a:xfrm>
                <a:off x="9094064" y="561216"/>
                <a:ext cx="974471" cy="873698"/>
                <a:chOff x="10142501" y="628766"/>
                <a:chExt cx="1442609" cy="1293422"/>
              </a:xfrm>
            </p:grpSpPr>
            <p:sp>
              <p:nvSpPr>
                <p:cNvPr id="185" name="TextBox 184">
                  <a:extLst>
                    <a:ext uri="{FF2B5EF4-FFF2-40B4-BE49-F238E27FC236}">
                      <a16:creationId xmlns:a16="http://schemas.microsoft.com/office/drawing/2014/main" id="{2107303F-94C1-4449-A301-729676F13D57}"/>
                    </a:ext>
                  </a:extLst>
                </p:cNvPr>
                <p:cNvSpPr txBox="1"/>
                <p:nvPr/>
              </p:nvSpPr>
              <p:spPr>
                <a:xfrm>
                  <a:off x="10142501" y="1420993"/>
                  <a:ext cx="1442609" cy="501195"/>
                </a:xfrm>
                <a:prstGeom prst="rect">
                  <a:avLst/>
                </a:prstGeom>
                <a:noFill/>
              </p:spPr>
              <p:txBody>
                <a:bodyPr wrap="square" rtlCol="0">
                  <a:spAutoFit/>
                </a:bodyPr>
                <a:lstStyle/>
                <a:p>
                  <a:pPr algn="ctr"/>
                  <a:r>
                    <a:rPr lang="en-US" sz="800" b="1" dirty="0">
                      <a:latin typeface="Arial" charset="0"/>
                      <a:ea typeface="Arial" charset="0"/>
                      <a:cs typeface="Arial" charset="0"/>
                    </a:rPr>
                    <a:t>Configuration Expert(s)</a:t>
                  </a:r>
                </a:p>
              </p:txBody>
            </p:sp>
            <p:pic>
              <p:nvPicPr>
                <p:cNvPr id="186" name="Picture 185">
                  <a:extLst>
                    <a:ext uri="{FF2B5EF4-FFF2-40B4-BE49-F238E27FC236}">
                      <a16:creationId xmlns:a16="http://schemas.microsoft.com/office/drawing/2014/main" id="{7DA080A9-D490-439B-BC0A-5BF547213C6C}"/>
                    </a:ext>
                  </a:extLst>
                </p:cNvPr>
                <p:cNvPicPr preferRelativeResize="0">
                  <a:picLocks/>
                </p:cNvPicPr>
                <p:nvPr/>
              </p:nvPicPr>
              <p:blipFill rotWithShape="1">
                <a:blip r:embed="rId21">
                  <a:extLst>
                    <a:ext uri="{28A0092B-C50C-407E-A947-70E740481C1C}">
                      <a14:useLocalDpi xmlns:a14="http://schemas.microsoft.com/office/drawing/2010/main" val="0"/>
                    </a:ext>
                  </a:extLst>
                </a:blip>
                <a:srcRect l="-22750" t="-7226" r="-28882" b="43142"/>
                <a:stretch/>
              </p:blipFill>
              <p:spPr>
                <a:xfrm>
                  <a:off x="10524427" y="628766"/>
                  <a:ext cx="758061" cy="744522"/>
                </a:xfrm>
                <a:prstGeom prst="ellipse">
                  <a:avLst/>
                </a:prstGeom>
                <a:solidFill>
                  <a:schemeClr val="accent1"/>
                </a:solidFill>
                <a:ln w="57150">
                  <a:solidFill>
                    <a:schemeClr val="accent3"/>
                  </a:solidFill>
                </a:ln>
              </p:spPr>
            </p:pic>
          </p:grpSp>
          <p:grpSp>
            <p:nvGrpSpPr>
              <p:cNvPr id="171" name="Group 170">
                <a:extLst>
                  <a:ext uri="{FF2B5EF4-FFF2-40B4-BE49-F238E27FC236}">
                    <a16:creationId xmlns:a16="http://schemas.microsoft.com/office/drawing/2014/main" id="{FA57AC10-AC94-4573-9CF3-561238F5A0B0}"/>
                  </a:ext>
                </a:extLst>
              </p:cNvPr>
              <p:cNvGrpSpPr>
                <a:grpSpLocks noChangeAspect="1"/>
              </p:cNvGrpSpPr>
              <p:nvPr/>
            </p:nvGrpSpPr>
            <p:grpSpPr>
              <a:xfrm>
                <a:off x="9891326" y="556153"/>
                <a:ext cx="969911" cy="875717"/>
                <a:chOff x="8710348" y="1148028"/>
                <a:chExt cx="1613111" cy="1456451"/>
              </a:xfrm>
            </p:grpSpPr>
            <p:sp>
              <p:nvSpPr>
                <p:cNvPr id="183" name="TextBox 182">
                  <a:extLst>
                    <a:ext uri="{FF2B5EF4-FFF2-40B4-BE49-F238E27FC236}">
                      <a16:creationId xmlns:a16="http://schemas.microsoft.com/office/drawing/2014/main" id="{AC5C26C4-B4C3-44CA-889A-BA540AACB331}"/>
                    </a:ext>
                  </a:extLst>
                </p:cNvPr>
                <p:cNvSpPr txBox="1"/>
                <p:nvPr/>
              </p:nvSpPr>
              <p:spPr>
                <a:xfrm>
                  <a:off x="8710348" y="2041412"/>
                  <a:ext cx="1613111" cy="563067"/>
                </a:xfrm>
                <a:prstGeom prst="rect">
                  <a:avLst/>
                </a:prstGeom>
                <a:noFill/>
              </p:spPr>
              <p:txBody>
                <a:bodyPr wrap="square" rtlCol="0">
                  <a:spAutoFit/>
                </a:bodyPr>
                <a:lstStyle/>
                <a:p>
                  <a:pPr algn="ctr"/>
                  <a:r>
                    <a:rPr lang="en-US" sz="800" b="1" dirty="0">
                      <a:latin typeface="Arial" charset="0"/>
                      <a:ea typeface="Arial" charset="0"/>
                      <a:cs typeface="Arial" charset="0"/>
                    </a:rPr>
                    <a:t>Technical Expert(s)</a:t>
                  </a:r>
                </a:p>
              </p:txBody>
            </p:sp>
            <p:pic>
              <p:nvPicPr>
                <p:cNvPr id="184" name="Picture 183">
                  <a:extLst>
                    <a:ext uri="{FF2B5EF4-FFF2-40B4-BE49-F238E27FC236}">
                      <a16:creationId xmlns:a16="http://schemas.microsoft.com/office/drawing/2014/main" id="{3503A6DB-20EF-4919-BB94-34698FE8A9F7}"/>
                    </a:ext>
                  </a:extLst>
                </p:cNvPr>
                <p:cNvPicPr>
                  <a:picLocks/>
                </p:cNvPicPr>
                <p:nvPr/>
              </p:nvPicPr>
              <p:blipFill rotWithShape="1">
                <a:blip r:embed="rId22">
                  <a:extLst>
                    <a:ext uri="{28A0092B-C50C-407E-A947-70E740481C1C}">
                      <a14:useLocalDpi xmlns:a14="http://schemas.microsoft.com/office/drawing/2010/main" val="0"/>
                    </a:ext>
                  </a:extLst>
                </a:blip>
                <a:srcRect l="-50234" t="-4577" r="-41348" b="37116"/>
                <a:stretch/>
              </p:blipFill>
              <p:spPr>
                <a:xfrm>
                  <a:off x="9096000" y="1148028"/>
                  <a:ext cx="851641" cy="836433"/>
                </a:xfrm>
                <a:prstGeom prst="ellipse">
                  <a:avLst/>
                </a:prstGeom>
                <a:solidFill>
                  <a:schemeClr val="accent1"/>
                </a:solidFill>
                <a:ln w="57150">
                  <a:solidFill>
                    <a:schemeClr val="accent4"/>
                  </a:solidFill>
                </a:ln>
              </p:spPr>
            </p:pic>
          </p:grpSp>
          <p:grpSp>
            <p:nvGrpSpPr>
              <p:cNvPr id="172" name="Group 171">
                <a:extLst>
                  <a:ext uri="{FF2B5EF4-FFF2-40B4-BE49-F238E27FC236}">
                    <a16:creationId xmlns:a16="http://schemas.microsoft.com/office/drawing/2014/main" id="{65E35975-E1BB-4614-BE8E-CB91736162D2}"/>
                  </a:ext>
                </a:extLst>
              </p:cNvPr>
              <p:cNvGrpSpPr>
                <a:grpSpLocks noChangeAspect="1"/>
              </p:cNvGrpSpPr>
              <p:nvPr/>
            </p:nvGrpSpPr>
            <p:grpSpPr>
              <a:xfrm>
                <a:off x="10790843" y="564063"/>
                <a:ext cx="787970" cy="693420"/>
                <a:chOff x="8429362" y="1952677"/>
                <a:chExt cx="1026633" cy="903446"/>
              </a:xfrm>
            </p:grpSpPr>
            <p:grpSp>
              <p:nvGrpSpPr>
                <p:cNvPr id="174" name="Group 173">
                  <a:extLst>
                    <a:ext uri="{FF2B5EF4-FFF2-40B4-BE49-F238E27FC236}">
                      <a16:creationId xmlns:a16="http://schemas.microsoft.com/office/drawing/2014/main" id="{DCC64F28-F392-408A-B69F-0FC5220F52C3}"/>
                    </a:ext>
                  </a:extLst>
                </p:cNvPr>
                <p:cNvGrpSpPr/>
                <p:nvPr/>
              </p:nvGrpSpPr>
              <p:grpSpPr>
                <a:xfrm>
                  <a:off x="8429362" y="1952677"/>
                  <a:ext cx="1026631" cy="903446"/>
                  <a:chOff x="942142" y="1593281"/>
                  <a:chExt cx="1026898" cy="903680"/>
                </a:xfrm>
              </p:grpSpPr>
              <p:sp>
                <p:nvSpPr>
                  <p:cNvPr id="181" name="TextBox 180">
                    <a:extLst>
                      <a:ext uri="{FF2B5EF4-FFF2-40B4-BE49-F238E27FC236}">
                        <a16:creationId xmlns:a16="http://schemas.microsoft.com/office/drawing/2014/main" id="{14EC83C4-11E6-47CE-81A6-21503FFAD056}"/>
                      </a:ext>
                    </a:extLst>
                  </p:cNvPr>
                  <p:cNvSpPr txBox="1"/>
                  <p:nvPr/>
                </p:nvSpPr>
                <p:spPr>
                  <a:xfrm>
                    <a:off x="942142" y="2281460"/>
                    <a:ext cx="1026898" cy="215501"/>
                  </a:xfrm>
                  <a:prstGeom prst="rect">
                    <a:avLst/>
                  </a:prstGeom>
                  <a:noFill/>
                </p:spPr>
                <p:txBody>
                  <a:bodyPr wrap="square" rtlCol="0">
                    <a:spAutoFit/>
                  </a:bodyPr>
                  <a:lstStyle/>
                  <a:p>
                    <a:pPr algn="ctr"/>
                    <a:r>
                      <a:rPr lang="en-US" sz="800" b="1" dirty="0">
                        <a:latin typeface="Arial" charset="0"/>
                        <a:ea typeface="Arial" charset="0"/>
                        <a:cs typeface="Arial" charset="0"/>
                      </a:rPr>
                      <a:t>Service Center</a:t>
                    </a:r>
                  </a:p>
                </p:txBody>
              </p:sp>
              <p:pic>
                <p:nvPicPr>
                  <p:cNvPr id="182" name="Picture 181">
                    <a:extLst>
                      <a:ext uri="{FF2B5EF4-FFF2-40B4-BE49-F238E27FC236}">
                        <a16:creationId xmlns:a16="http://schemas.microsoft.com/office/drawing/2014/main" id="{57068508-468A-4FA8-92AA-9670335925E9}"/>
                      </a:ext>
                    </a:extLst>
                  </p:cNvPr>
                  <p:cNvPicPr>
                    <a:picLocks/>
                  </p:cNvPicPr>
                  <p:nvPr/>
                </p:nvPicPr>
                <p:blipFill rotWithShape="1">
                  <a:blip r:embed="rId23">
                    <a:extLst>
                      <a:ext uri="{28A0092B-C50C-407E-A947-70E740481C1C}">
                        <a14:useLocalDpi xmlns:a14="http://schemas.microsoft.com/office/drawing/2010/main" val="0"/>
                      </a:ext>
                    </a:extLst>
                  </a:blip>
                  <a:srcRect l="-17449" t="-3630" r="-17513" b="34962"/>
                  <a:stretch/>
                </p:blipFill>
                <p:spPr>
                  <a:xfrm>
                    <a:off x="1077237" y="1593281"/>
                    <a:ext cx="667333" cy="655415"/>
                  </a:xfrm>
                  <a:prstGeom prst="ellipse">
                    <a:avLst/>
                  </a:prstGeom>
                  <a:solidFill>
                    <a:schemeClr val="accent1"/>
                  </a:solidFill>
                  <a:ln w="57150">
                    <a:solidFill>
                      <a:schemeClr val="accent5"/>
                    </a:solidFill>
                  </a:ln>
                </p:spPr>
              </p:pic>
            </p:grpSp>
            <p:pic>
              <p:nvPicPr>
                <p:cNvPr id="175" name="Picture 2" descr="Bildergebnis für sap">
                  <a:extLst>
                    <a:ext uri="{FF2B5EF4-FFF2-40B4-BE49-F238E27FC236}">
                      <a16:creationId xmlns:a16="http://schemas.microsoft.com/office/drawing/2014/main" id="{F7CDF632-C93C-4213-B55C-6152AED121E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127435" y="2509988"/>
                  <a:ext cx="328560" cy="167573"/>
                </a:xfrm>
                <a:prstGeom prst="rect">
                  <a:avLst/>
                </a:prstGeom>
                <a:noFill/>
                <a:extLst>
                  <a:ext uri="{909E8E84-426E-40DD-AFC4-6F175D3DCCD1}">
                    <a14:hiddenFill xmlns:a14="http://schemas.microsoft.com/office/drawing/2010/main">
                      <a:solidFill>
                        <a:srgbClr val="FFFFFF"/>
                      </a:solidFill>
                    </a14:hiddenFill>
                  </a:ext>
                </a:extLst>
              </p:spPr>
            </p:pic>
          </p:grpSp>
          <p:sp>
            <p:nvSpPr>
              <p:cNvPr id="173" name="TextBox 172">
                <a:extLst>
                  <a:ext uri="{FF2B5EF4-FFF2-40B4-BE49-F238E27FC236}">
                    <a16:creationId xmlns:a16="http://schemas.microsoft.com/office/drawing/2014/main" id="{AB57CC9D-5668-4C63-8355-D564C1173972}"/>
                  </a:ext>
                </a:extLst>
              </p:cNvPr>
              <p:cNvSpPr txBox="1"/>
              <p:nvPr/>
            </p:nvSpPr>
            <p:spPr>
              <a:xfrm>
                <a:off x="7721496" y="265221"/>
                <a:ext cx="4075373" cy="184666"/>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200" b="1" kern="0" dirty="0">
                    <a:ea typeface="Arial Unicode MS" pitchFamily="34" charset="-128"/>
                    <a:cs typeface="Arial Unicode MS" pitchFamily="34" charset="-128"/>
                  </a:rPr>
                  <a:t>Key Roles:</a:t>
                </a:r>
              </a:p>
            </p:txBody>
          </p:sp>
        </p:grpSp>
        <p:sp>
          <p:nvSpPr>
            <p:cNvPr id="157" name="Rectangle 156">
              <a:extLst>
                <a:ext uri="{FF2B5EF4-FFF2-40B4-BE49-F238E27FC236}">
                  <a16:creationId xmlns:a16="http://schemas.microsoft.com/office/drawing/2014/main" id="{7CC7FBEB-1990-444C-858E-385E0B7DC26F}"/>
                </a:ext>
              </a:extLst>
            </p:cNvPr>
            <p:cNvSpPr/>
            <p:nvPr/>
          </p:nvSpPr>
          <p:spPr bwMode="gray">
            <a:xfrm>
              <a:off x="7255647" y="248983"/>
              <a:ext cx="4471719" cy="1148243"/>
            </a:xfrm>
            <a:prstGeom prst="rect">
              <a:avLst/>
            </a:prstGeom>
            <a:noFill/>
            <a:ln w="28575"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pic>
        <p:nvPicPr>
          <p:cNvPr id="201" name="Graphic 200" descr="Woman">
            <a:extLst>
              <a:ext uri="{FF2B5EF4-FFF2-40B4-BE49-F238E27FC236}">
                <a16:creationId xmlns:a16="http://schemas.microsoft.com/office/drawing/2014/main" id="{758B6782-B6BA-4596-A9B2-57254B02D91E}"/>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1868020" y="3342113"/>
            <a:ext cx="274320" cy="274320"/>
          </a:xfrm>
          <a:prstGeom prst="rect">
            <a:avLst/>
          </a:prstGeom>
        </p:spPr>
      </p:pic>
      <p:sp>
        <p:nvSpPr>
          <p:cNvPr id="131" name="Rectangle 130">
            <a:extLst>
              <a:ext uri="{FF2B5EF4-FFF2-40B4-BE49-F238E27FC236}">
                <a16:creationId xmlns:a16="http://schemas.microsoft.com/office/drawing/2014/main" id="{E23BFA62-4B34-41B1-8916-4577E4305CE1}"/>
              </a:ext>
            </a:extLst>
          </p:cNvPr>
          <p:cNvSpPr/>
          <p:nvPr/>
        </p:nvSpPr>
        <p:spPr bwMode="gray">
          <a:xfrm>
            <a:off x="2626306" y="3914995"/>
            <a:ext cx="1096994" cy="548497"/>
          </a:xfrm>
          <a:prstGeom prst="rect">
            <a:avLst/>
          </a:prstGeom>
          <a:solidFill>
            <a:schemeClr val="bg1">
              <a:lumMod val="95000"/>
            </a:schemeClr>
          </a:solidFill>
          <a:ln w="6350" algn="ctr">
            <a:solidFill>
              <a:schemeClr val="tx1"/>
            </a:solidFill>
            <a:miter lim="800000"/>
            <a:headEnd/>
            <a:tailEnd/>
          </a:ln>
        </p:spPr>
        <p:txBody>
          <a:bodyPr lIns="89956" tIns="71964" rIns="89956" bIns="71964" rtlCol="0" anchor="ctr"/>
          <a:lstStyle/>
          <a:p>
            <a:pPr algn="ctr" defTabSz="913943" fontAlgn="base">
              <a:spcBef>
                <a:spcPct val="50000"/>
              </a:spcBef>
              <a:spcAft>
                <a:spcPct val="0"/>
              </a:spcAft>
              <a:buClr>
                <a:srgbClr val="F0AB00"/>
              </a:buClr>
              <a:buSzPct val="80000"/>
            </a:pPr>
            <a:r>
              <a:rPr lang="en-US" sz="900" b="1" kern="0" dirty="0">
                <a:solidFill>
                  <a:srgbClr val="000000"/>
                </a:solidFill>
                <a:ea typeface="Arial Unicode MS" pitchFamily="34" charset="-128"/>
                <a:cs typeface="Arial Unicode MS" pitchFamily="34" charset="-128"/>
              </a:rPr>
              <a:t>Fit-to-Standard System Preparation</a:t>
            </a:r>
          </a:p>
        </p:txBody>
      </p:sp>
      <p:pic>
        <p:nvPicPr>
          <p:cNvPr id="205" name="Graphic 204" descr="Single gear">
            <a:extLst>
              <a:ext uri="{FF2B5EF4-FFF2-40B4-BE49-F238E27FC236}">
                <a16:creationId xmlns:a16="http://schemas.microsoft.com/office/drawing/2014/main" id="{B9A42A7B-742B-480B-BB46-12491B5AB04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9271927">
            <a:off x="3542930" y="4283853"/>
            <a:ext cx="180779" cy="180779"/>
          </a:xfrm>
          <a:prstGeom prst="rect">
            <a:avLst/>
          </a:prstGeom>
        </p:spPr>
      </p:pic>
      <p:pic>
        <p:nvPicPr>
          <p:cNvPr id="212" name="Graphic 211" descr="Man">
            <a:extLst>
              <a:ext uri="{FF2B5EF4-FFF2-40B4-BE49-F238E27FC236}">
                <a16:creationId xmlns:a16="http://schemas.microsoft.com/office/drawing/2014/main" id="{7B8678EE-C1D3-4EE5-A6E5-7A6E62FFAD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06454" y="3716270"/>
            <a:ext cx="274249" cy="274249"/>
          </a:xfrm>
          <a:prstGeom prst="rect">
            <a:avLst/>
          </a:prstGeom>
        </p:spPr>
      </p:pic>
      <p:grpSp>
        <p:nvGrpSpPr>
          <p:cNvPr id="4" name="Group 3">
            <a:extLst>
              <a:ext uri="{FF2B5EF4-FFF2-40B4-BE49-F238E27FC236}">
                <a16:creationId xmlns:a16="http://schemas.microsoft.com/office/drawing/2014/main" id="{71267510-5661-4009-818D-1CE3B40DCD88}"/>
              </a:ext>
            </a:extLst>
          </p:cNvPr>
          <p:cNvGrpSpPr/>
          <p:nvPr/>
        </p:nvGrpSpPr>
        <p:grpSpPr>
          <a:xfrm>
            <a:off x="4085775" y="3058433"/>
            <a:ext cx="3497021" cy="2609168"/>
            <a:chOff x="4230159" y="2571089"/>
            <a:chExt cx="3497021" cy="2609168"/>
          </a:xfrm>
        </p:grpSpPr>
        <p:sp>
          <p:nvSpPr>
            <p:cNvPr id="123" name="Rectangle 122">
              <a:extLst>
                <a:ext uri="{FF2B5EF4-FFF2-40B4-BE49-F238E27FC236}">
                  <a16:creationId xmlns:a16="http://schemas.microsoft.com/office/drawing/2014/main" id="{9F6EB532-58C7-4477-BE73-A9E5C2AE2F90}"/>
                </a:ext>
              </a:extLst>
            </p:cNvPr>
            <p:cNvSpPr/>
            <p:nvPr/>
          </p:nvSpPr>
          <p:spPr bwMode="gray">
            <a:xfrm>
              <a:off x="4230159" y="2571089"/>
              <a:ext cx="3497021" cy="1094915"/>
            </a:xfrm>
            <a:prstGeom prst="rect">
              <a:avLst/>
            </a:prstGeom>
            <a:solidFill>
              <a:srgbClr val="FFFFFF"/>
            </a:solidFill>
            <a:ln w="6350" algn="ctr">
              <a:solidFill>
                <a:schemeClr val="tx1"/>
              </a:solidFill>
              <a:miter lim="800000"/>
              <a:headEnd/>
              <a:tailEnd/>
            </a:ln>
          </p:spPr>
          <p:txBody>
            <a:bodyPr lIns="89933" tIns="71945" rIns="89933" bIns="71945" rtlCol="0" anchor="t" anchorCtr="0"/>
            <a:lstStyle/>
            <a:p>
              <a:pPr defTabSz="913669" fontAlgn="base">
                <a:spcBef>
                  <a:spcPts val="200"/>
                </a:spcBef>
                <a:spcAft>
                  <a:spcPct val="0"/>
                </a:spcAft>
                <a:buClr>
                  <a:srgbClr val="F0AB00"/>
                </a:buClr>
                <a:buSzPct val="80000"/>
              </a:pPr>
              <a:r>
                <a:rPr lang="en-US" sz="800" b="1" kern="0" dirty="0">
                  <a:solidFill>
                    <a:srgbClr val="000000"/>
                  </a:solidFill>
                  <a:ea typeface="Arial Unicode MS" pitchFamily="34" charset="-128"/>
                  <a:cs typeface="Arial Unicode MS" pitchFamily="34" charset="-128"/>
                </a:rPr>
                <a:t>Execute Workshop – Identify Backlog Items and Requirements </a:t>
              </a:r>
            </a:p>
          </p:txBody>
        </p:sp>
        <p:sp>
          <p:nvSpPr>
            <p:cNvPr id="160" name="Rectangle 159">
              <a:extLst>
                <a:ext uri="{FF2B5EF4-FFF2-40B4-BE49-F238E27FC236}">
                  <a16:creationId xmlns:a16="http://schemas.microsoft.com/office/drawing/2014/main" id="{5D79BDE5-E5F6-4CF9-B3B9-39388B9E6889}"/>
                </a:ext>
              </a:extLst>
            </p:cNvPr>
            <p:cNvSpPr/>
            <p:nvPr/>
          </p:nvSpPr>
          <p:spPr bwMode="gray">
            <a:xfrm>
              <a:off x="5987140" y="2827742"/>
              <a:ext cx="1612441" cy="274249"/>
            </a:xfrm>
            <a:prstGeom prst="rect">
              <a:avLst/>
            </a:prstGeom>
            <a:solidFill>
              <a:schemeClr val="bg1">
                <a:lumMod val="95000"/>
              </a:schemeClr>
            </a:solidFill>
            <a:ln w="6350" algn="ctr">
              <a:solidFill>
                <a:schemeClr val="tx1"/>
              </a:solidFill>
              <a:miter lim="800000"/>
              <a:headEnd/>
              <a:tailEnd/>
            </a:ln>
          </p:spPr>
          <p:txBody>
            <a:bodyPr lIns="89933" tIns="71945" rIns="89933" bIns="71945" rtlCol="0" anchor="ctr"/>
            <a:lstStyle/>
            <a:p>
              <a:pPr algn="ctr" defTabSz="913669" fontAlgn="base">
                <a:spcBef>
                  <a:spcPts val="200"/>
                </a:spcBef>
                <a:spcAft>
                  <a:spcPct val="0"/>
                </a:spcAft>
                <a:buClr>
                  <a:srgbClr val="F0AB00"/>
                </a:buClr>
                <a:buSzPct val="80000"/>
              </a:pPr>
              <a:r>
                <a:rPr lang="en-US" sz="700" b="1" i="1" kern="0" dirty="0">
                  <a:solidFill>
                    <a:srgbClr val="000000"/>
                  </a:solidFill>
                  <a:ea typeface="Arial Unicode MS" pitchFamily="34" charset="-128"/>
                  <a:cs typeface="Arial Unicode MS" pitchFamily="34" charset="-128"/>
                </a:rPr>
                <a:t>Process Flows /Test Scripts</a:t>
              </a:r>
            </a:p>
          </p:txBody>
        </p:sp>
        <p:sp>
          <p:nvSpPr>
            <p:cNvPr id="161" name="Rectangle 160">
              <a:extLst>
                <a:ext uri="{FF2B5EF4-FFF2-40B4-BE49-F238E27FC236}">
                  <a16:creationId xmlns:a16="http://schemas.microsoft.com/office/drawing/2014/main" id="{3A33C9A7-8026-49F8-8D11-9E9FB37D5E43}"/>
                </a:ext>
              </a:extLst>
            </p:cNvPr>
            <p:cNvSpPr/>
            <p:nvPr/>
          </p:nvSpPr>
          <p:spPr bwMode="gray">
            <a:xfrm>
              <a:off x="4332775" y="2835288"/>
              <a:ext cx="1606496" cy="274249"/>
            </a:xfrm>
            <a:prstGeom prst="rect">
              <a:avLst/>
            </a:prstGeom>
            <a:solidFill>
              <a:schemeClr val="bg1">
                <a:lumMod val="95000"/>
              </a:schemeClr>
            </a:solidFill>
            <a:ln w="6350" algn="ctr">
              <a:solidFill>
                <a:schemeClr val="tx1"/>
              </a:solidFill>
              <a:miter lim="800000"/>
              <a:headEnd/>
              <a:tailEnd/>
            </a:ln>
          </p:spPr>
          <p:txBody>
            <a:bodyPr lIns="89933" tIns="71945" rIns="89933" bIns="71945" rtlCol="0" anchor="ctr"/>
            <a:lstStyle/>
            <a:p>
              <a:pPr algn="ctr" defTabSz="913669" fontAlgn="base">
                <a:spcBef>
                  <a:spcPts val="200"/>
                </a:spcBef>
                <a:spcAft>
                  <a:spcPct val="0"/>
                </a:spcAft>
                <a:buClr>
                  <a:srgbClr val="F0AB00"/>
                </a:buClr>
                <a:buSzPct val="80000"/>
              </a:pPr>
              <a:r>
                <a:rPr lang="en-US" sz="700" b="1" i="1" kern="0" dirty="0">
                  <a:solidFill>
                    <a:srgbClr val="000000"/>
                  </a:solidFill>
                  <a:ea typeface="Arial Unicode MS" pitchFamily="34" charset="-128"/>
                  <a:cs typeface="Arial Unicode MS" pitchFamily="34" charset="-128"/>
                </a:rPr>
                <a:t>Show and Tell </a:t>
              </a:r>
            </a:p>
          </p:txBody>
        </p:sp>
        <p:sp>
          <p:nvSpPr>
            <p:cNvPr id="162" name="Rectangle 161">
              <a:extLst>
                <a:ext uri="{FF2B5EF4-FFF2-40B4-BE49-F238E27FC236}">
                  <a16:creationId xmlns:a16="http://schemas.microsoft.com/office/drawing/2014/main" id="{512F671F-96CD-47FC-9D22-F17D693EB321}"/>
                </a:ext>
              </a:extLst>
            </p:cNvPr>
            <p:cNvSpPr/>
            <p:nvPr/>
          </p:nvSpPr>
          <p:spPr bwMode="gray">
            <a:xfrm>
              <a:off x="4324518" y="3182084"/>
              <a:ext cx="1615662" cy="274249"/>
            </a:xfrm>
            <a:prstGeom prst="rect">
              <a:avLst/>
            </a:prstGeom>
            <a:solidFill>
              <a:schemeClr val="bg1">
                <a:lumMod val="95000"/>
              </a:schemeClr>
            </a:solidFill>
            <a:ln w="6350" algn="ctr">
              <a:solidFill>
                <a:schemeClr val="tx1"/>
              </a:solidFill>
              <a:miter lim="800000"/>
              <a:headEnd/>
              <a:tailEnd/>
            </a:ln>
          </p:spPr>
          <p:txBody>
            <a:bodyPr lIns="89933" tIns="71945" rIns="89933" bIns="71945" rtlCol="0" anchor="ctr"/>
            <a:lstStyle/>
            <a:p>
              <a:pPr algn="ctr" defTabSz="913669" fontAlgn="base">
                <a:spcBef>
                  <a:spcPts val="200"/>
                </a:spcBef>
                <a:spcAft>
                  <a:spcPct val="0"/>
                </a:spcAft>
                <a:buClr>
                  <a:srgbClr val="F0AB00"/>
                </a:buClr>
                <a:buSzPct val="80000"/>
              </a:pPr>
              <a:r>
                <a:rPr lang="en-US" sz="700" b="1" i="1" kern="0" dirty="0">
                  <a:solidFill>
                    <a:srgbClr val="000000"/>
                  </a:solidFill>
                  <a:ea typeface="Arial Unicode MS" pitchFamily="34" charset="-128"/>
                  <a:cs typeface="Arial Unicode MS" pitchFamily="34" charset="-128"/>
                </a:rPr>
                <a:t>Configuration Questions</a:t>
              </a:r>
            </a:p>
          </p:txBody>
        </p:sp>
        <p:sp>
          <p:nvSpPr>
            <p:cNvPr id="223" name="Rectangle 222">
              <a:extLst>
                <a:ext uri="{FF2B5EF4-FFF2-40B4-BE49-F238E27FC236}">
                  <a16:creationId xmlns:a16="http://schemas.microsoft.com/office/drawing/2014/main" id="{C936FA43-BF31-4287-B6B5-53283762F925}"/>
                </a:ext>
              </a:extLst>
            </p:cNvPr>
            <p:cNvSpPr/>
            <p:nvPr/>
          </p:nvSpPr>
          <p:spPr bwMode="gray">
            <a:xfrm>
              <a:off x="5985530" y="3180945"/>
              <a:ext cx="1615662" cy="274249"/>
            </a:xfrm>
            <a:prstGeom prst="rect">
              <a:avLst/>
            </a:prstGeom>
            <a:solidFill>
              <a:schemeClr val="bg1">
                <a:lumMod val="95000"/>
              </a:schemeClr>
            </a:solidFill>
            <a:ln w="6350" algn="ctr">
              <a:solidFill>
                <a:schemeClr val="tx1"/>
              </a:solidFill>
              <a:miter lim="800000"/>
              <a:headEnd/>
              <a:tailEnd/>
            </a:ln>
          </p:spPr>
          <p:txBody>
            <a:bodyPr lIns="89933" tIns="71945" rIns="89933" bIns="71945" rtlCol="0" anchor="ctr"/>
            <a:lstStyle/>
            <a:p>
              <a:pPr algn="ctr" defTabSz="913669" fontAlgn="base">
                <a:spcBef>
                  <a:spcPts val="200"/>
                </a:spcBef>
                <a:spcAft>
                  <a:spcPct val="0"/>
                </a:spcAft>
                <a:buClr>
                  <a:srgbClr val="F0AB00"/>
                </a:buClr>
                <a:buSzPct val="80000"/>
              </a:pPr>
              <a:r>
                <a:rPr lang="en-US" sz="700" b="1" i="1" kern="0" dirty="0">
                  <a:solidFill>
                    <a:srgbClr val="000000"/>
                  </a:solidFill>
                  <a:ea typeface="Arial Unicode MS" pitchFamily="34" charset="-128"/>
                  <a:cs typeface="Arial Unicode MS" pitchFamily="34" charset="-128"/>
                </a:rPr>
                <a:t>Customer Feedback</a:t>
              </a:r>
            </a:p>
          </p:txBody>
        </p:sp>
        <p:sp>
          <p:nvSpPr>
            <p:cNvPr id="214" name="Rectangle 213">
              <a:extLst>
                <a:ext uri="{FF2B5EF4-FFF2-40B4-BE49-F238E27FC236}">
                  <a16:creationId xmlns:a16="http://schemas.microsoft.com/office/drawing/2014/main" id="{FD9DD7A4-6D26-41CB-BEEA-B2E3824F05E8}"/>
                </a:ext>
              </a:extLst>
            </p:cNvPr>
            <p:cNvSpPr/>
            <p:nvPr/>
          </p:nvSpPr>
          <p:spPr bwMode="gray">
            <a:xfrm>
              <a:off x="4231703" y="3759896"/>
              <a:ext cx="3490219" cy="1420361"/>
            </a:xfrm>
            <a:prstGeom prst="rect">
              <a:avLst/>
            </a:prstGeom>
            <a:solidFill>
              <a:srgbClr val="FFFFFF"/>
            </a:solidFill>
            <a:ln w="6350" algn="ctr">
              <a:solidFill>
                <a:schemeClr val="tx1"/>
              </a:solidFill>
              <a:miter lim="800000"/>
              <a:headEnd/>
              <a:tailEnd/>
            </a:ln>
          </p:spPr>
          <p:txBody>
            <a:bodyPr lIns="89956" tIns="71964" rIns="89956" bIns="71964" rtlCol="0" anchor="t" anchorCtr="0"/>
            <a:lstStyle/>
            <a:p>
              <a:pPr defTabSz="913943" fontAlgn="base">
                <a:spcBef>
                  <a:spcPts val="200"/>
                </a:spcBef>
                <a:spcAft>
                  <a:spcPct val="0"/>
                </a:spcAft>
                <a:buClr>
                  <a:srgbClr val="F0AB00"/>
                </a:buClr>
                <a:buSzPct val="80000"/>
              </a:pPr>
              <a:r>
                <a:rPr lang="en-US" sz="800" b="1" kern="0" dirty="0">
                  <a:solidFill>
                    <a:srgbClr val="000000"/>
                  </a:solidFill>
                  <a:ea typeface="Arial Unicode MS" pitchFamily="34" charset="-128"/>
                  <a:cs typeface="Arial Unicode MS" pitchFamily="34" charset="-128"/>
                </a:rPr>
                <a:t>Document Workshop Findings</a:t>
              </a:r>
            </a:p>
          </p:txBody>
        </p:sp>
        <p:sp>
          <p:nvSpPr>
            <p:cNvPr id="215" name="Rectangle 214">
              <a:extLst>
                <a:ext uri="{FF2B5EF4-FFF2-40B4-BE49-F238E27FC236}">
                  <a16:creationId xmlns:a16="http://schemas.microsoft.com/office/drawing/2014/main" id="{D6F30024-85B8-4634-93C9-95C500CBA826}"/>
                </a:ext>
              </a:extLst>
            </p:cNvPr>
            <p:cNvSpPr/>
            <p:nvPr/>
          </p:nvSpPr>
          <p:spPr bwMode="gray">
            <a:xfrm>
              <a:off x="6045817" y="4334324"/>
              <a:ext cx="1554075" cy="274249"/>
            </a:xfrm>
            <a:prstGeom prst="rect">
              <a:avLst/>
            </a:prstGeom>
            <a:solidFill>
              <a:schemeClr val="bg1">
                <a:lumMod val="95000"/>
              </a:schemeClr>
            </a:solidFill>
            <a:ln w="6350" algn="ctr">
              <a:solidFill>
                <a:schemeClr val="tx1"/>
              </a:solidFill>
              <a:miter lim="800000"/>
              <a:headEnd/>
              <a:tailEnd/>
            </a:ln>
          </p:spPr>
          <p:txBody>
            <a:bodyPr lIns="89956" tIns="71964" rIns="89956" bIns="71964" rtlCol="0" anchor="ctr"/>
            <a:lstStyle/>
            <a:p>
              <a:pPr algn="ctr" defTabSz="913943" fontAlgn="base">
                <a:spcBef>
                  <a:spcPts val="200"/>
                </a:spcBef>
                <a:spcAft>
                  <a:spcPct val="0"/>
                </a:spcAft>
                <a:buClr>
                  <a:srgbClr val="F0AB00"/>
                </a:buClr>
                <a:buSzPct val="80000"/>
              </a:pPr>
              <a:r>
                <a:rPr lang="en-US" sz="700" b="1" i="1" kern="0" dirty="0">
                  <a:solidFill>
                    <a:srgbClr val="000000"/>
                  </a:solidFill>
                  <a:ea typeface="Arial Unicode MS" pitchFamily="34" charset="-128"/>
                  <a:cs typeface="Arial Unicode MS" pitchFamily="34" charset="-128"/>
                </a:rPr>
                <a:t>Build Backlog </a:t>
              </a:r>
            </a:p>
          </p:txBody>
        </p:sp>
        <p:sp>
          <p:nvSpPr>
            <p:cNvPr id="216" name="Rectangle 215">
              <a:extLst>
                <a:ext uri="{FF2B5EF4-FFF2-40B4-BE49-F238E27FC236}">
                  <a16:creationId xmlns:a16="http://schemas.microsoft.com/office/drawing/2014/main" id="{947CB67D-13ED-4E2E-A5D6-B4B77FD135F0}"/>
                </a:ext>
              </a:extLst>
            </p:cNvPr>
            <p:cNvSpPr/>
            <p:nvPr/>
          </p:nvSpPr>
          <p:spPr bwMode="gray">
            <a:xfrm>
              <a:off x="4435049" y="3997591"/>
              <a:ext cx="1554075" cy="274249"/>
            </a:xfrm>
            <a:prstGeom prst="rect">
              <a:avLst/>
            </a:prstGeom>
            <a:solidFill>
              <a:schemeClr val="bg1">
                <a:lumMod val="95000"/>
              </a:schemeClr>
            </a:solidFill>
            <a:ln w="6350" algn="ctr">
              <a:solidFill>
                <a:schemeClr val="tx1"/>
              </a:solidFill>
              <a:miter lim="800000"/>
              <a:headEnd/>
              <a:tailEnd/>
            </a:ln>
          </p:spPr>
          <p:txBody>
            <a:bodyPr lIns="89956" tIns="71964" rIns="89956" bIns="71964" rtlCol="0" anchor="ctr"/>
            <a:lstStyle/>
            <a:p>
              <a:pPr algn="ctr" defTabSz="913943" fontAlgn="base">
                <a:spcBef>
                  <a:spcPct val="50000"/>
                </a:spcBef>
                <a:spcAft>
                  <a:spcPct val="0"/>
                </a:spcAft>
                <a:buClr>
                  <a:srgbClr val="F0AB00"/>
                </a:buClr>
                <a:buSzPct val="80000"/>
              </a:pPr>
              <a:r>
                <a:rPr lang="en-US" sz="700" b="1" i="1" kern="0" dirty="0">
                  <a:solidFill>
                    <a:srgbClr val="000000"/>
                  </a:solidFill>
                  <a:ea typeface="Arial Unicode MS" pitchFamily="34" charset="-128"/>
                  <a:cs typeface="Arial Unicode MS" pitchFamily="34" charset="-128"/>
                </a:rPr>
                <a:t>Key Business Decisions </a:t>
              </a:r>
            </a:p>
          </p:txBody>
        </p:sp>
        <p:sp>
          <p:nvSpPr>
            <p:cNvPr id="217" name="Rectangle 216">
              <a:extLst>
                <a:ext uri="{FF2B5EF4-FFF2-40B4-BE49-F238E27FC236}">
                  <a16:creationId xmlns:a16="http://schemas.microsoft.com/office/drawing/2014/main" id="{60E553A8-8C50-432F-8D3D-032D3C54E599}"/>
                </a:ext>
              </a:extLst>
            </p:cNvPr>
            <p:cNvSpPr/>
            <p:nvPr/>
          </p:nvSpPr>
          <p:spPr bwMode="gray">
            <a:xfrm>
              <a:off x="6060524" y="3983722"/>
              <a:ext cx="1554075" cy="274249"/>
            </a:xfrm>
            <a:prstGeom prst="rect">
              <a:avLst/>
            </a:prstGeom>
            <a:solidFill>
              <a:schemeClr val="bg1">
                <a:lumMod val="95000"/>
              </a:schemeClr>
            </a:solidFill>
            <a:ln w="6350" algn="ctr">
              <a:solidFill>
                <a:schemeClr val="tx1"/>
              </a:solidFill>
              <a:miter lim="800000"/>
              <a:headEnd/>
              <a:tailEnd/>
            </a:ln>
          </p:spPr>
          <p:txBody>
            <a:bodyPr lIns="89956" tIns="71964" rIns="89956" bIns="71964" rtlCol="0" anchor="ctr"/>
            <a:lstStyle/>
            <a:p>
              <a:pPr algn="ctr" defTabSz="913943" fontAlgn="base">
                <a:spcBef>
                  <a:spcPts val="200"/>
                </a:spcBef>
                <a:spcAft>
                  <a:spcPct val="0"/>
                </a:spcAft>
                <a:buClr>
                  <a:srgbClr val="F0AB00"/>
                </a:buClr>
                <a:buSzPct val="80000"/>
              </a:pPr>
              <a:r>
                <a:rPr lang="en-US" sz="700" b="1" i="1" kern="0" dirty="0">
                  <a:solidFill>
                    <a:srgbClr val="000000"/>
                  </a:solidFill>
                  <a:ea typeface="Arial Unicode MS" pitchFamily="34" charset="-128"/>
                  <a:cs typeface="Arial Unicode MS" pitchFamily="34" charset="-128"/>
                </a:rPr>
                <a:t>Roadmap items</a:t>
              </a:r>
              <a:endParaRPr lang="en-US" sz="700" i="1" kern="0" dirty="0">
                <a:solidFill>
                  <a:srgbClr val="000000"/>
                </a:solidFill>
                <a:ea typeface="Arial Unicode MS" pitchFamily="34" charset="-128"/>
                <a:cs typeface="Arial Unicode MS" pitchFamily="34" charset="-128"/>
              </a:endParaRPr>
            </a:p>
          </p:txBody>
        </p:sp>
        <p:sp>
          <p:nvSpPr>
            <p:cNvPr id="218" name="Rectangle 217">
              <a:extLst>
                <a:ext uri="{FF2B5EF4-FFF2-40B4-BE49-F238E27FC236}">
                  <a16:creationId xmlns:a16="http://schemas.microsoft.com/office/drawing/2014/main" id="{5D648E94-D5F1-491D-98B5-8D6D06DB1C41}"/>
                </a:ext>
              </a:extLst>
            </p:cNvPr>
            <p:cNvSpPr/>
            <p:nvPr/>
          </p:nvSpPr>
          <p:spPr bwMode="gray">
            <a:xfrm>
              <a:off x="4428302" y="4340054"/>
              <a:ext cx="1554075" cy="274249"/>
            </a:xfrm>
            <a:prstGeom prst="rect">
              <a:avLst/>
            </a:prstGeom>
            <a:solidFill>
              <a:schemeClr val="bg1">
                <a:lumMod val="95000"/>
              </a:schemeClr>
            </a:solidFill>
            <a:ln w="6350" algn="ctr">
              <a:solidFill>
                <a:schemeClr val="tx1"/>
              </a:solidFill>
              <a:miter lim="800000"/>
              <a:headEnd/>
              <a:tailEnd/>
            </a:ln>
          </p:spPr>
          <p:txBody>
            <a:bodyPr lIns="89956" tIns="71964" rIns="89956" bIns="71964" rtlCol="0" anchor="ctr"/>
            <a:lstStyle/>
            <a:p>
              <a:pPr algn="ctr" defTabSz="913943" fontAlgn="base">
                <a:spcBef>
                  <a:spcPts val="200"/>
                </a:spcBef>
                <a:spcAft>
                  <a:spcPct val="0"/>
                </a:spcAft>
                <a:buClr>
                  <a:srgbClr val="F0AB00"/>
                </a:buClr>
                <a:buSzPct val="80000"/>
              </a:pPr>
              <a:r>
                <a:rPr lang="en-US" sz="700" b="1" i="1" kern="0" dirty="0">
                  <a:solidFill>
                    <a:srgbClr val="000000"/>
                  </a:solidFill>
                  <a:ea typeface="Arial Unicode MS" pitchFamily="34" charset="-128"/>
                  <a:cs typeface="Arial Unicode MS" pitchFamily="34" charset="-128"/>
                </a:rPr>
                <a:t>Confirmation of scope</a:t>
              </a:r>
              <a:endParaRPr lang="en-US" sz="700" i="1" kern="0" dirty="0">
                <a:solidFill>
                  <a:srgbClr val="000000"/>
                </a:solidFill>
                <a:ea typeface="Arial Unicode MS" pitchFamily="34" charset="-128"/>
                <a:cs typeface="Arial Unicode MS" pitchFamily="34" charset="-128"/>
              </a:endParaRPr>
            </a:p>
          </p:txBody>
        </p:sp>
        <p:sp>
          <p:nvSpPr>
            <p:cNvPr id="219" name="Rectangle 218">
              <a:extLst>
                <a:ext uri="{FF2B5EF4-FFF2-40B4-BE49-F238E27FC236}">
                  <a16:creationId xmlns:a16="http://schemas.microsoft.com/office/drawing/2014/main" id="{735F7E67-6619-401B-80F1-F1E844693202}"/>
                </a:ext>
              </a:extLst>
            </p:cNvPr>
            <p:cNvSpPr/>
            <p:nvPr/>
          </p:nvSpPr>
          <p:spPr bwMode="gray">
            <a:xfrm>
              <a:off x="4435341" y="4674876"/>
              <a:ext cx="1554075" cy="274249"/>
            </a:xfrm>
            <a:prstGeom prst="rect">
              <a:avLst/>
            </a:prstGeom>
            <a:solidFill>
              <a:schemeClr val="bg1">
                <a:lumMod val="95000"/>
              </a:schemeClr>
            </a:solidFill>
            <a:ln w="6350" algn="ctr">
              <a:solidFill>
                <a:schemeClr val="tx1"/>
              </a:solidFill>
              <a:miter lim="800000"/>
              <a:headEnd/>
              <a:tailEnd/>
            </a:ln>
          </p:spPr>
          <p:txBody>
            <a:bodyPr lIns="89956" tIns="71964" rIns="0" bIns="71964" rtlCol="0" anchor="ctr"/>
            <a:lstStyle/>
            <a:p>
              <a:pPr algn="ctr" defTabSz="913943" fontAlgn="base">
                <a:spcBef>
                  <a:spcPts val="200"/>
                </a:spcBef>
                <a:spcAft>
                  <a:spcPct val="0"/>
                </a:spcAft>
                <a:buClr>
                  <a:srgbClr val="F0AB00"/>
                </a:buClr>
                <a:buSzPct val="80000"/>
              </a:pPr>
              <a:r>
                <a:rPr lang="en-US" sz="700" b="1" i="1" kern="0" dirty="0">
                  <a:solidFill>
                    <a:srgbClr val="000000"/>
                  </a:solidFill>
                  <a:ea typeface="Arial Unicode MS" pitchFamily="34" charset="-128"/>
                  <a:cs typeface="Arial Unicode MS" pitchFamily="34" charset="-128"/>
                </a:rPr>
                <a:t>Process Models</a:t>
              </a:r>
              <a:endParaRPr lang="en-US" sz="700" i="1" kern="0" dirty="0">
                <a:solidFill>
                  <a:srgbClr val="000000"/>
                </a:solidFill>
                <a:ea typeface="Arial Unicode MS" pitchFamily="34" charset="-128"/>
                <a:cs typeface="Arial Unicode MS" pitchFamily="34" charset="-128"/>
              </a:endParaRPr>
            </a:p>
          </p:txBody>
        </p:sp>
        <p:sp>
          <p:nvSpPr>
            <p:cNvPr id="221" name="Rectangle 220">
              <a:extLst>
                <a:ext uri="{FF2B5EF4-FFF2-40B4-BE49-F238E27FC236}">
                  <a16:creationId xmlns:a16="http://schemas.microsoft.com/office/drawing/2014/main" id="{27063E1B-7476-488A-9178-E9CAFB1433BD}"/>
                </a:ext>
              </a:extLst>
            </p:cNvPr>
            <p:cNvSpPr/>
            <p:nvPr/>
          </p:nvSpPr>
          <p:spPr bwMode="gray">
            <a:xfrm>
              <a:off x="6045817" y="4682038"/>
              <a:ext cx="1554075" cy="274249"/>
            </a:xfrm>
            <a:prstGeom prst="rect">
              <a:avLst/>
            </a:prstGeom>
            <a:solidFill>
              <a:schemeClr val="bg1">
                <a:lumMod val="95000"/>
              </a:schemeClr>
            </a:solidFill>
            <a:ln w="6350" algn="ctr">
              <a:solidFill>
                <a:schemeClr val="tx1"/>
              </a:solidFill>
              <a:miter lim="800000"/>
              <a:headEnd/>
              <a:tailEnd/>
            </a:ln>
          </p:spPr>
          <p:txBody>
            <a:bodyPr lIns="89956" tIns="71964" rIns="89956" bIns="71964" rtlCol="0" anchor="ctr"/>
            <a:lstStyle/>
            <a:p>
              <a:pPr algn="ctr" defTabSz="913943" fontAlgn="base">
                <a:spcBef>
                  <a:spcPts val="200"/>
                </a:spcBef>
                <a:spcAft>
                  <a:spcPct val="0"/>
                </a:spcAft>
                <a:buClr>
                  <a:srgbClr val="F0AB00"/>
                </a:buClr>
                <a:buSzPct val="80000"/>
              </a:pPr>
              <a:r>
                <a:rPr lang="en-US" sz="700" b="1" i="1" kern="0" dirty="0">
                  <a:solidFill>
                    <a:srgbClr val="000000"/>
                  </a:solidFill>
                  <a:ea typeface="Arial Unicode MS" pitchFamily="34" charset="-128"/>
                  <a:cs typeface="Arial Unicode MS" pitchFamily="34" charset="-128"/>
                </a:rPr>
                <a:t>Delta Requirements</a:t>
              </a:r>
              <a:endParaRPr lang="en-US" sz="700" i="1" kern="0" dirty="0">
                <a:solidFill>
                  <a:srgbClr val="000000"/>
                </a:solidFill>
                <a:ea typeface="Arial Unicode MS" pitchFamily="34" charset="-128"/>
                <a:cs typeface="Arial Unicode MS" pitchFamily="34" charset="-128"/>
              </a:endParaRPr>
            </a:p>
          </p:txBody>
        </p:sp>
      </p:grpSp>
      <p:pic>
        <p:nvPicPr>
          <p:cNvPr id="210" name="Graphic 209" descr="Single gear">
            <a:extLst>
              <a:ext uri="{FF2B5EF4-FFF2-40B4-BE49-F238E27FC236}">
                <a16:creationId xmlns:a16="http://schemas.microsoft.com/office/drawing/2014/main" id="{2E318DAF-8401-48C2-AAA3-B1503775A36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rot="19271927">
            <a:off x="7364169" y="5482856"/>
            <a:ext cx="180779" cy="180779"/>
          </a:xfrm>
          <a:prstGeom prst="rect">
            <a:avLst/>
          </a:prstGeom>
        </p:spPr>
      </p:pic>
      <p:cxnSp>
        <p:nvCxnSpPr>
          <p:cNvPr id="224" name="Connector: Elbow 223">
            <a:extLst>
              <a:ext uri="{FF2B5EF4-FFF2-40B4-BE49-F238E27FC236}">
                <a16:creationId xmlns:a16="http://schemas.microsoft.com/office/drawing/2014/main" id="{E33EC30E-F04A-4737-8E5F-FE2E5BE33696}"/>
              </a:ext>
            </a:extLst>
          </p:cNvPr>
          <p:cNvCxnSpPr>
            <a:cxnSpLocks/>
            <a:stCxn id="131" idx="3"/>
            <a:endCxn id="122" idx="1"/>
          </p:cNvCxnSpPr>
          <p:nvPr/>
        </p:nvCxnSpPr>
        <p:spPr>
          <a:xfrm>
            <a:off x="3723300" y="4189244"/>
            <a:ext cx="295719" cy="104521"/>
          </a:xfrm>
          <a:prstGeom prst="bentConnector3">
            <a:avLst>
              <a:gd name="adj1" fmla="val 50000"/>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7" name="Rectangle 226">
            <a:extLst>
              <a:ext uri="{FF2B5EF4-FFF2-40B4-BE49-F238E27FC236}">
                <a16:creationId xmlns:a16="http://schemas.microsoft.com/office/drawing/2014/main" id="{AE49F391-897A-433D-8BD3-25AB585091A4}"/>
              </a:ext>
            </a:extLst>
          </p:cNvPr>
          <p:cNvSpPr/>
          <p:nvPr/>
        </p:nvSpPr>
        <p:spPr bwMode="gray">
          <a:xfrm>
            <a:off x="8437464" y="4973961"/>
            <a:ext cx="1196841" cy="248430"/>
          </a:xfrm>
          <a:prstGeom prst="rect">
            <a:avLst/>
          </a:prstGeom>
          <a:solidFill>
            <a:srgbClr val="FFFFFF"/>
          </a:solidFill>
          <a:ln w="6350" algn="ctr">
            <a:solidFill>
              <a:schemeClr val="tx1"/>
            </a:solidFill>
            <a:miter lim="800000"/>
            <a:headEnd/>
            <a:tailEnd/>
          </a:ln>
        </p:spPr>
        <p:txBody>
          <a:bodyPr lIns="89956" tIns="71964" rIns="89956" bIns="71964" rtlCol="0" anchor="t" anchorCtr="0"/>
          <a:lstStyle/>
          <a:p>
            <a:pPr algn="ctr" defTabSz="913943" fontAlgn="base">
              <a:spcBef>
                <a:spcPts val="200"/>
              </a:spcBef>
              <a:spcAft>
                <a:spcPct val="0"/>
              </a:spcAft>
              <a:buClr>
                <a:srgbClr val="F0AB00"/>
              </a:buClr>
              <a:buSzPct val="80000"/>
            </a:pPr>
            <a:r>
              <a:rPr lang="en-US" sz="900" b="1" kern="0" dirty="0">
                <a:solidFill>
                  <a:srgbClr val="000000"/>
                </a:solidFill>
                <a:ea typeface="Arial Unicode MS" pitchFamily="34" charset="-128"/>
                <a:cs typeface="Arial Unicode MS" pitchFamily="34" charset="-128"/>
              </a:rPr>
              <a:t>Analytics</a:t>
            </a:r>
          </a:p>
        </p:txBody>
      </p:sp>
      <p:sp>
        <p:nvSpPr>
          <p:cNvPr id="228" name="Rectangle 227">
            <a:extLst>
              <a:ext uri="{FF2B5EF4-FFF2-40B4-BE49-F238E27FC236}">
                <a16:creationId xmlns:a16="http://schemas.microsoft.com/office/drawing/2014/main" id="{DFF629A0-AF92-46E1-BBAC-1222BEA66C9E}"/>
              </a:ext>
            </a:extLst>
          </p:cNvPr>
          <p:cNvSpPr/>
          <p:nvPr/>
        </p:nvSpPr>
        <p:spPr bwMode="gray">
          <a:xfrm>
            <a:off x="8434028" y="5306400"/>
            <a:ext cx="1196841" cy="258026"/>
          </a:xfrm>
          <a:prstGeom prst="rect">
            <a:avLst/>
          </a:prstGeom>
          <a:solidFill>
            <a:srgbClr val="FFFFFF"/>
          </a:solidFill>
          <a:ln w="6350" algn="ctr">
            <a:solidFill>
              <a:schemeClr val="tx1"/>
            </a:solidFill>
            <a:miter lim="800000"/>
            <a:headEnd/>
            <a:tailEnd/>
          </a:ln>
        </p:spPr>
        <p:txBody>
          <a:bodyPr lIns="89956" tIns="71964" rIns="89956" bIns="71964" rtlCol="0" anchor="t" anchorCtr="0"/>
          <a:lstStyle/>
          <a:p>
            <a:pPr algn="ctr" defTabSz="913943" fontAlgn="base">
              <a:spcBef>
                <a:spcPts val="200"/>
              </a:spcBef>
              <a:spcAft>
                <a:spcPct val="0"/>
              </a:spcAft>
              <a:buClr>
                <a:srgbClr val="F0AB00"/>
              </a:buClr>
              <a:buSzPct val="80000"/>
            </a:pPr>
            <a:r>
              <a:rPr lang="en-US" sz="900" b="1" kern="0" dirty="0">
                <a:solidFill>
                  <a:srgbClr val="000000"/>
                </a:solidFill>
                <a:ea typeface="Arial Unicode MS" pitchFamily="34" charset="-128"/>
                <a:cs typeface="Arial Unicode MS" pitchFamily="34" charset="-128"/>
              </a:rPr>
              <a:t>Master Data</a:t>
            </a:r>
          </a:p>
        </p:txBody>
      </p:sp>
      <p:sp>
        <p:nvSpPr>
          <p:cNvPr id="229" name="Rectangle 228">
            <a:extLst>
              <a:ext uri="{FF2B5EF4-FFF2-40B4-BE49-F238E27FC236}">
                <a16:creationId xmlns:a16="http://schemas.microsoft.com/office/drawing/2014/main" id="{D5B7CB74-0103-4C4B-AAFE-E7235AB4402B}"/>
              </a:ext>
            </a:extLst>
          </p:cNvPr>
          <p:cNvSpPr/>
          <p:nvPr/>
        </p:nvSpPr>
        <p:spPr bwMode="gray">
          <a:xfrm>
            <a:off x="8422875" y="5632644"/>
            <a:ext cx="1205713" cy="387895"/>
          </a:xfrm>
          <a:prstGeom prst="rect">
            <a:avLst/>
          </a:prstGeom>
          <a:solidFill>
            <a:srgbClr val="FFFFFF"/>
          </a:solidFill>
          <a:ln w="6350" algn="ctr">
            <a:solidFill>
              <a:schemeClr val="tx1"/>
            </a:solidFill>
            <a:miter lim="800000"/>
            <a:headEnd/>
            <a:tailEnd/>
          </a:ln>
        </p:spPr>
        <p:txBody>
          <a:bodyPr lIns="89956" tIns="71964" rIns="89956" bIns="71964" rtlCol="0" anchor="t" anchorCtr="0"/>
          <a:lstStyle/>
          <a:p>
            <a:pPr algn="ctr" defTabSz="913943" fontAlgn="base">
              <a:spcBef>
                <a:spcPts val="200"/>
              </a:spcBef>
              <a:spcAft>
                <a:spcPct val="0"/>
              </a:spcAft>
              <a:buClr>
                <a:srgbClr val="F0AB00"/>
              </a:buClr>
              <a:buSzPct val="80000"/>
            </a:pPr>
            <a:r>
              <a:rPr lang="en-US" sz="900" b="1" kern="0" dirty="0">
                <a:solidFill>
                  <a:srgbClr val="000000"/>
                </a:solidFill>
                <a:ea typeface="Arial Unicode MS" pitchFamily="34" charset="-128"/>
                <a:cs typeface="Arial Unicode MS" pitchFamily="34" charset="-128"/>
              </a:rPr>
              <a:t>User Access and Security </a:t>
            </a:r>
          </a:p>
        </p:txBody>
      </p:sp>
      <p:cxnSp>
        <p:nvCxnSpPr>
          <p:cNvPr id="230" name="Connector: Elbow 229">
            <a:extLst>
              <a:ext uri="{FF2B5EF4-FFF2-40B4-BE49-F238E27FC236}">
                <a16:creationId xmlns:a16="http://schemas.microsoft.com/office/drawing/2014/main" id="{B696AA42-5C76-431E-AA9C-A94A40B8338C}"/>
              </a:ext>
            </a:extLst>
          </p:cNvPr>
          <p:cNvCxnSpPr>
            <a:cxnSpLocks/>
            <a:stCxn id="176" idx="3"/>
            <a:endCxn id="283" idx="1"/>
          </p:cNvCxnSpPr>
          <p:nvPr/>
        </p:nvCxnSpPr>
        <p:spPr>
          <a:xfrm flipV="1">
            <a:off x="9714797" y="4627496"/>
            <a:ext cx="113038" cy="429271"/>
          </a:xfrm>
          <a:prstGeom prst="bentConnector3">
            <a:avLst>
              <a:gd name="adj1" fmla="val 50000"/>
            </a:avLst>
          </a:prstGeom>
          <a:ln w="952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132" name="Graphic 131" descr="Man">
            <a:extLst>
              <a:ext uri="{FF2B5EF4-FFF2-40B4-BE49-F238E27FC236}">
                <a16:creationId xmlns:a16="http://schemas.microsoft.com/office/drawing/2014/main" id="{4C3F2F10-71EA-4A54-8F64-80D6CFB6749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97302" y="4637252"/>
            <a:ext cx="274249" cy="274249"/>
          </a:xfrm>
          <a:prstGeom prst="rect">
            <a:avLst/>
          </a:prstGeom>
        </p:spPr>
      </p:pic>
      <p:pic>
        <p:nvPicPr>
          <p:cNvPr id="133" name="Graphic 132" descr="Man">
            <a:extLst>
              <a:ext uri="{FF2B5EF4-FFF2-40B4-BE49-F238E27FC236}">
                <a16:creationId xmlns:a16="http://schemas.microsoft.com/office/drawing/2014/main" id="{1358C68B-AB4E-49CA-9FE8-BB878A2773E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90019" y="4314904"/>
            <a:ext cx="274249" cy="274249"/>
          </a:xfrm>
          <a:prstGeom prst="rect">
            <a:avLst/>
          </a:prstGeom>
        </p:spPr>
      </p:pic>
      <p:pic>
        <p:nvPicPr>
          <p:cNvPr id="134" name="Graphic 133" descr="Man">
            <a:extLst>
              <a:ext uri="{FF2B5EF4-FFF2-40B4-BE49-F238E27FC236}">
                <a16:creationId xmlns:a16="http://schemas.microsoft.com/office/drawing/2014/main" id="{260073D7-F350-4800-8173-F4B58A9667E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97302" y="4966554"/>
            <a:ext cx="274249" cy="274249"/>
          </a:xfrm>
          <a:prstGeom prst="rect">
            <a:avLst/>
          </a:prstGeom>
        </p:spPr>
      </p:pic>
      <p:pic>
        <p:nvPicPr>
          <p:cNvPr id="137" name="Graphic 136" descr="Man">
            <a:extLst>
              <a:ext uri="{FF2B5EF4-FFF2-40B4-BE49-F238E27FC236}">
                <a16:creationId xmlns:a16="http://schemas.microsoft.com/office/drawing/2014/main" id="{165C5E79-F836-4FD0-93B9-0AF95DC9884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97302" y="5304239"/>
            <a:ext cx="274249" cy="274249"/>
          </a:xfrm>
          <a:prstGeom prst="rect">
            <a:avLst/>
          </a:prstGeom>
        </p:spPr>
      </p:pic>
      <p:pic>
        <p:nvPicPr>
          <p:cNvPr id="138" name="Graphic 137" descr="Man">
            <a:extLst>
              <a:ext uri="{FF2B5EF4-FFF2-40B4-BE49-F238E27FC236}">
                <a16:creationId xmlns:a16="http://schemas.microsoft.com/office/drawing/2014/main" id="{8D34A6EA-662E-4F1F-99D5-CD78B3B8C55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15605" y="5703913"/>
            <a:ext cx="274249" cy="274249"/>
          </a:xfrm>
          <a:prstGeom prst="rect">
            <a:avLst/>
          </a:prstGeom>
        </p:spPr>
      </p:pic>
      <p:pic>
        <p:nvPicPr>
          <p:cNvPr id="153" name="Graphic 152" descr="Man">
            <a:extLst>
              <a:ext uri="{FF2B5EF4-FFF2-40B4-BE49-F238E27FC236}">
                <a16:creationId xmlns:a16="http://schemas.microsoft.com/office/drawing/2014/main" id="{E58F6AE9-DC17-42AA-B35A-653830D02894}"/>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9968279" y="4167285"/>
            <a:ext cx="274249" cy="274249"/>
          </a:xfrm>
          <a:prstGeom prst="rect">
            <a:avLst/>
          </a:prstGeom>
        </p:spPr>
      </p:pic>
      <p:pic>
        <p:nvPicPr>
          <p:cNvPr id="154" name="Graphic 153" descr="Man">
            <a:extLst>
              <a:ext uri="{FF2B5EF4-FFF2-40B4-BE49-F238E27FC236}">
                <a16:creationId xmlns:a16="http://schemas.microsoft.com/office/drawing/2014/main" id="{3982F60B-71A7-4D15-ABB6-8DF492FF7DD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23713" y="2885973"/>
            <a:ext cx="274249" cy="274249"/>
          </a:xfrm>
          <a:prstGeom prst="rect">
            <a:avLst/>
          </a:prstGeom>
        </p:spPr>
      </p:pic>
      <p:pic>
        <p:nvPicPr>
          <p:cNvPr id="6" name="Picture 5">
            <a:extLst>
              <a:ext uri="{FF2B5EF4-FFF2-40B4-BE49-F238E27FC236}">
                <a16:creationId xmlns:a16="http://schemas.microsoft.com/office/drawing/2014/main" id="{F07928FA-108C-4BAE-9E69-63893715D70B}"/>
              </a:ext>
            </a:extLst>
          </p:cNvPr>
          <p:cNvPicPr>
            <a:picLocks noChangeAspect="1"/>
          </p:cNvPicPr>
          <p:nvPr/>
        </p:nvPicPr>
        <p:blipFill>
          <a:blip r:embed="rId29"/>
          <a:stretch>
            <a:fillRect/>
          </a:stretch>
        </p:blipFill>
        <p:spPr>
          <a:xfrm>
            <a:off x="7963686" y="1935877"/>
            <a:ext cx="262787" cy="263041"/>
          </a:xfrm>
          <a:prstGeom prst="rect">
            <a:avLst/>
          </a:prstGeom>
        </p:spPr>
      </p:pic>
      <p:pic>
        <p:nvPicPr>
          <p:cNvPr id="151" name="Picture 150">
            <a:extLst>
              <a:ext uri="{FF2B5EF4-FFF2-40B4-BE49-F238E27FC236}">
                <a16:creationId xmlns:a16="http://schemas.microsoft.com/office/drawing/2014/main" id="{7D3648F5-9CE4-44E9-ADE2-A29B70954AC5}"/>
              </a:ext>
            </a:extLst>
          </p:cNvPr>
          <p:cNvPicPr>
            <a:picLocks noChangeAspect="1"/>
          </p:cNvPicPr>
          <p:nvPr/>
        </p:nvPicPr>
        <p:blipFill>
          <a:blip r:embed="rId29"/>
          <a:stretch>
            <a:fillRect/>
          </a:stretch>
        </p:blipFill>
        <p:spPr>
          <a:xfrm>
            <a:off x="7662524" y="2213814"/>
            <a:ext cx="262787" cy="263041"/>
          </a:xfrm>
          <a:prstGeom prst="rect">
            <a:avLst/>
          </a:prstGeom>
        </p:spPr>
      </p:pic>
      <p:pic>
        <p:nvPicPr>
          <p:cNvPr id="156" name="Picture 155">
            <a:extLst>
              <a:ext uri="{FF2B5EF4-FFF2-40B4-BE49-F238E27FC236}">
                <a16:creationId xmlns:a16="http://schemas.microsoft.com/office/drawing/2014/main" id="{E505D242-206D-4090-A6D0-208AEFA97502}"/>
              </a:ext>
            </a:extLst>
          </p:cNvPr>
          <p:cNvPicPr>
            <a:picLocks noChangeAspect="1"/>
          </p:cNvPicPr>
          <p:nvPr/>
        </p:nvPicPr>
        <p:blipFill>
          <a:blip r:embed="rId29"/>
          <a:stretch>
            <a:fillRect/>
          </a:stretch>
        </p:blipFill>
        <p:spPr>
          <a:xfrm>
            <a:off x="7372061" y="2518829"/>
            <a:ext cx="262787" cy="263041"/>
          </a:xfrm>
          <a:prstGeom prst="rect">
            <a:avLst/>
          </a:prstGeom>
        </p:spPr>
      </p:pic>
      <p:sp>
        <p:nvSpPr>
          <p:cNvPr id="159" name="Arrow: Down 158">
            <a:extLst>
              <a:ext uri="{FF2B5EF4-FFF2-40B4-BE49-F238E27FC236}">
                <a16:creationId xmlns:a16="http://schemas.microsoft.com/office/drawing/2014/main" id="{BB9B154F-366C-4FB3-BA18-FD6706C1FCD5}"/>
              </a:ext>
            </a:extLst>
          </p:cNvPr>
          <p:cNvSpPr/>
          <p:nvPr/>
        </p:nvSpPr>
        <p:spPr bwMode="gray">
          <a:xfrm>
            <a:off x="5709143" y="5830245"/>
            <a:ext cx="287424" cy="194509"/>
          </a:xfrm>
          <a:prstGeom prst="downArrow">
            <a:avLst/>
          </a:prstGeom>
          <a:solidFill>
            <a:schemeClr val="bg1">
              <a:lumMod val="65000"/>
            </a:schemeClr>
          </a:solidFill>
          <a:ln w="635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dirty="0" err="1">
              <a:solidFill>
                <a:srgbClr val="000000"/>
              </a:solidFill>
              <a:ea typeface="Arial Unicode MS" pitchFamily="34" charset="-128"/>
              <a:cs typeface="Arial Unicode MS" pitchFamily="34" charset="-128"/>
            </a:endParaRPr>
          </a:p>
        </p:txBody>
      </p:sp>
      <p:sp>
        <p:nvSpPr>
          <p:cNvPr id="166" name="Rectangle 165">
            <a:extLst>
              <a:ext uri="{FF2B5EF4-FFF2-40B4-BE49-F238E27FC236}">
                <a16:creationId xmlns:a16="http://schemas.microsoft.com/office/drawing/2014/main" id="{99D24546-B6F9-461B-A92A-A0C5C311A4BF}"/>
              </a:ext>
            </a:extLst>
          </p:cNvPr>
          <p:cNvSpPr/>
          <p:nvPr/>
        </p:nvSpPr>
        <p:spPr bwMode="gray">
          <a:xfrm>
            <a:off x="1360142" y="2189069"/>
            <a:ext cx="1096994" cy="548497"/>
          </a:xfrm>
          <a:prstGeom prst="rect">
            <a:avLst/>
          </a:prstGeom>
          <a:solidFill>
            <a:schemeClr val="bg1">
              <a:lumMod val="95000"/>
            </a:schemeClr>
          </a:solidFill>
          <a:ln w="6350" algn="ctr">
            <a:solidFill>
              <a:schemeClr val="tx1"/>
            </a:solidFill>
            <a:miter lim="800000"/>
            <a:headEnd/>
            <a:tailEnd/>
          </a:ln>
        </p:spPr>
        <p:txBody>
          <a:bodyPr lIns="89956" tIns="71964" rIns="89956" bIns="71964" rtlCol="0" anchor="ctr"/>
          <a:lstStyle/>
          <a:p>
            <a:pPr algn="ctr" defTabSz="913943" fontAlgn="base">
              <a:spcBef>
                <a:spcPts val="200"/>
              </a:spcBef>
              <a:spcAft>
                <a:spcPct val="0"/>
              </a:spcAft>
              <a:buClr>
                <a:srgbClr val="F0AB00"/>
              </a:buClr>
              <a:buSzPct val="80000"/>
            </a:pPr>
            <a:r>
              <a:rPr lang="en-US" sz="900" b="1" kern="0" dirty="0">
                <a:solidFill>
                  <a:srgbClr val="000000"/>
                </a:solidFill>
                <a:ea typeface="Arial Unicode MS" pitchFamily="34" charset="-128"/>
                <a:cs typeface="Arial Unicode MS" pitchFamily="34" charset="-128"/>
              </a:rPr>
              <a:t>Create Project Charter and Scope Statement</a:t>
            </a:r>
          </a:p>
        </p:txBody>
      </p:sp>
      <p:pic>
        <p:nvPicPr>
          <p:cNvPr id="187" name="Graphic 186" descr="Man">
            <a:extLst>
              <a:ext uri="{FF2B5EF4-FFF2-40B4-BE49-F238E27FC236}">
                <a16:creationId xmlns:a16="http://schemas.microsoft.com/office/drawing/2014/main" id="{BD752627-751A-4DED-AEE8-AE7AD9F94FC6}"/>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2235640" y="2034014"/>
            <a:ext cx="274249" cy="274249"/>
          </a:xfrm>
          <a:prstGeom prst="rect">
            <a:avLst/>
          </a:prstGeom>
        </p:spPr>
      </p:pic>
      <p:cxnSp>
        <p:nvCxnSpPr>
          <p:cNvPr id="202" name="Connector: Elbow 201">
            <a:extLst>
              <a:ext uri="{FF2B5EF4-FFF2-40B4-BE49-F238E27FC236}">
                <a16:creationId xmlns:a16="http://schemas.microsoft.com/office/drawing/2014/main" id="{C7FEBDD1-6FF2-45BA-962E-FDF5F093A2E6}"/>
              </a:ext>
            </a:extLst>
          </p:cNvPr>
          <p:cNvCxnSpPr>
            <a:cxnSpLocks/>
            <a:stCxn id="166" idx="2"/>
            <a:endCxn id="128" idx="0"/>
          </p:cNvCxnSpPr>
          <p:nvPr/>
        </p:nvCxnSpPr>
        <p:spPr>
          <a:xfrm rot="16200000" flipH="1">
            <a:off x="1741412" y="2904793"/>
            <a:ext cx="335789" cy="1334"/>
          </a:xfrm>
          <a:prstGeom prst="bentConnector3">
            <a:avLst>
              <a:gd name="adj1" fmla="val 50000"/>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7" name="Graphic 206" descr="Single gear">
            <a:extLst>
              <a:ext uri="{FF2B5EF4-FFF2-40B4-BE49-F238E27FC236}">
                <a16:creationId xmlns:a16="http://schemas.microsoft.com/office/drawing/2014/main" id="{046A3843-E390-4A9A-8EF2-CAB56CFA24D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rot="19271927">
            <a:off x="2262134" y="2570405"/>
            <a:ext cx="180779" cy="180779"/>
          </a:xfrm>
          <a:prstGeom prst="rect">
            <a:avLst/>
          </a:prstGeom>
        </p:spPr>
      </p:pic>
    </p:spTree>
    <p:extLst>
      <p:ext uri="{BB962C8B-B14F-4D97-AF65-F5344CB8AC3E}">
        <p14:creationId xmlns:p14="http://schemas.microsoft.com/office/powerpoint/2010/main" val="4165588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4001" y="504000"/>
            <a:ext cx="11186476" cy="369332"/>
          </a:xfrm>
        </p:spPr>
        <p:txBody>
          <a:bodyPr/>
          <a:lstStyle/>
          <a:p>
            <a:r>
              <a:rPr lang="en-US" dirty="0"/>
              <a:t>Fit-to-Standard - Process Inputs </a:t>
            </a:r>
          </a:p>
        </p:txBody>
      </p:sp>
      <p:cxnSp>
        <p:nvCxnSpPr>
          <p:cNvPr id="50" name="Straight Connector 49">
            <a:extLst>
              <a:ext uri="{FF2B5EF4-FFF2-40B4-BE49-F238E27FC236}">
                <a16:creationId xmlns:a16="http://schemas.microsoft.com/office/drawing/2014/main" id="{88A03FD1-F4BC-4B3E-9BE2-75A8904E7639}"/>
              </a:ext>
            </a:extLst>
          </p:cNvPr>
          <p:cNvCxnSpPr>
            <a:cxnSpLocks/>
          </p:cNvCxnSpPr>
          <p:nvPr/>
        </p:nvCxnSpPr>
        <p:spPr>
          <a:xfrm>
            <a:off x="493719" y="1223734"/>
            <a:ext cx="8096828"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9" name="Pentagon 2">
            <a:extLst>
              <a:ext uri="{FF2B5EF4-FFF2-40B4-BE49-F238E27FC236}">
                <a16:creationId xmlns:a16="http://schemas.microsoft.com/office/drawing/2014/main" id="{47212F8D-E6A8-4C29-9A23-FF7C576116A5}"/>
              </a:ext>
            </a:extLst>
          </p:cNvPr>
          <p:cNvSpPr/>
          <p:nvPr/>
        </p:nvSpPr>
        <p:spPr bwMode="gray">
          <a:xfrm>
            <a:off x="5410593" y="1558829"/>
            <a:ext cx="5209781" cy="367905"/>
          </a:xfrm>
          <a:prstGeom prst="homePlate">
            <a:avLst/>
          </a:prstGeom>
          <a:solidFill>
            <a:schemeClr val="accent3"/>
          </a:solidFill>
          <a:ln w="19050" algn="ctr">
            <a:solidFill>
              <a:schemeClr val="accent3"/>
            </a:solidFill>
            <a:miter lim="800000"/>
            <a:headEnd/>
            <a:tailEnd/>
          </a:ln>
        </p:spPr>
        <p:txBody>
          <a:bodyPr lIns="89979" tIns="71983" rIns="89979" bIns="71983" rtlCol="0" anchor="ctr"/>
          <a:lstStyle/>
          <a:p>
            <a:pPr marL="0" marR="0" lvl="0" indent="0" algn="ctr" defTabSz="914217"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Prepare</a:t>
            </a:r>
          </a:p>
        </p:txBody>
      </p:sp>
      <p:sp>
        <p:nvSpPr>
          <p:cNvPr id="46" name="Pentagon 2">
            <a:extLst>
              <a:ext uri="{FF2B5EF4-FFF2-40B4-BE49-F238E27FC236}">
                <a16:creationId xmlns:a16="http://schemas.microsoft.com/office/drawing/2014/main" id="{F6A3814B-BFCF-400F-94CF-4319688904E3}"/>
              </a:ext>
            </a:extLst>
          </p:cNvPr>
          <p:cNvSpPr/>
          <p:nvPr/>
        </p:nvSpPr>
        <p:spPr bwMode="gray">
          <a:xfrm>
            <a:off x="3848100" y="1538566"/>
            <a:ext cx="1543443" cy="367905"/>
          </a:xfrm>
          <a:prstGeom prst="homePlate">
            <a:avLst/>
          </a:prstGeom>
          <a:solidFill>
            <a:schemeClr val="tx2"/>
          </a:solidFill>
          <a:ln w="19050" algn="ctr">
            <a:solidFill>
              <a:schemeClr val="tx2"/>
            </a:solidFill>
            <a:miter lim="800000"/>
            <a:headEnd/>
            <a:tailEnd/>
          </a:ln>
        </p:spPr>
        <p:txBody>
          <a:bodyPr lIns="89979" tIns="71983" rIns="89979" bIns="71983" rtlCol="0" anchor="ctr"/>
          <a:lstStyle/>
          <a:p>
            <a:pPr marL="0" marR="0" lvl="0" indent="0" algn="ctr" defTabSz="914217"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Discover</a:t>
            </a:r>
          </a:p>
        </p:txBody>
      </p:sp>
      <p:cxnSp>
        <p:nvCxnSpPr>
          <p:cNvPr id="7" name="Straight Connector 6">
            <a:extLst>
              <a:ext uri="{FF2B5EF4-FFF2-40B4-BE49-F238E27FC236}">
                <a16:creationId xmlns:a16="http://schemas.microsoft.com/office/drawing/2014/main" id="{A44B7E67-B655-43B7-90CD-CDCD985C817F}"/>
              </a:ext>
            </a:extLst>
          </p:cNvPr>
          <p:cNvCxnSpPr/>
          <p:nvPr/>
        </p:nvCxnSpPr>
        <p:spPr>
          <a:xfrm>
            <a:off x="3459119" y="1738213"/>
            <a:ext cx="0" cy="4530811"/>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152ACE6F-847D-454A-A9C8-7FCF60DF64C6}"/>
              </a:ext>
            </a:extLst>
          </p:cNvPr>
          <p:cNvGrpSpPr/>
          <p:nvPr/>
        </p:nvGrpSpPr>
        <p:grpSpPr>
          <a:xfrm>
            <a:off x="8590547" y="287457"/>
            <a:ext cx="4475938" cy="1184945"/>
            <a:chOff x="7408227" y="248983"/>
            <a:chExt cx="4388642" cy="1184945"/>
          </a:xfrm>
        </p:grpSpPr>
        <p:grpSp>
          <p:nvGrpSpPr>
            <p:cNvPr id="82" name="Group 81">
              <a:extLst>
                <a:ext uri="{FF2B5EF4-FFF2-40B4-BE49-F238E27FC236}">
                  <a16:creationId xmlns:a16="http://schemas.microsoft.com/office/drawing/2014/main" id="{C8D9153A-EF87-46A4-B761-EEA2E610A598}"/>
                </a:ext>
              </a:extLst>
            </p:cNvPr>
            <p:cNvGrpSpPr/>
            <p:nvPr/>
          </p:nvGrpSpPr>
          <p:grpSpPr>
            <a:xfrm>
              <a:off x="7565561" y="265221"/>
              <a:ext cx="4231308" cy="1168707"/>
              <a:chOff x="7565561" y="265221"/>
              <a:chExt cx="4231308" cy="1168707"/>
            </a:xfrm>
          </p:grpSpPr>
          <p:grpSp>
            <p:nvGrpSpPr>
              <p:cNvPr id="84" name="Group 83">
                <a:extLst>
                  <a:ext uri="{FF2B5EF4-FFF2-40B4-BE49-F238E27FC236}">
                    <a16:creationId xmlns:a16="http://schemas.microsoft.com/office/drawing/2014/main" id="{C1805496-FAF1-47E9-BFDD-EBECF4BEDF16}"/>
                  </a:ext>
                </a:extLst>
              </p:cNvPr>
              <p:cNvGrpSpPr>
                <a:grpSpLocks noChangeAspect="1"/>
              </p:cNvGrpSpPr>
              <p:nvPr/>
            </p:nvGrpSpPr>
            <p:grpSpPr>
              <a:xfrm>
                <a:off x="7565561" y="567545"/>
                <a:ext cx="539309" cy="731520"/>
                <a:chOff x="2746821" y="1834593"/>
                <a:chExt cx="769836" cy="1116013"/>
              </a:xfrm>
            </p:grpSpPr>
            <p:sp>
              <p:nvSpPr>
                <p:cNvPr id="107" name="TextBox 106">
                  <a:extLst>
                    <a:ext uri="{FF2B5EF4-FFF2-40B4-BE49-F238E27FC236}">
                      <a16:creationId xmlns:a16="http://schemas.microsoft.com/office/drawing/2014/main" id="{BB726246-3835-4B74-9679-9021298F20DA}"/>
                    </a:ext>
                  </a:extLst>
                </p:cNvPr>
                <p:cNvSpPr txBox="1"/>
                <p:nvPr/>
              </p:nvSpPr>
              <p:spPr>
                <a:xfrm>
                  <a:off x="2756259" y="2611964"/>
                  <a:ext cx="760398" cy="338642"/>
                </a:xfrm>
                <a:prstGeom prst="rect">
                  <a:avLst/>
                </a:prstGeom>
                <a:noFill/>
              </p:spPr>
              <p:txBody>
                <a:bodyPr wrap="square" rtlCol="0">
                  <a:spAutoFit/>
                </a:bodyPr>
                <a:lstStyle/>
                <a:p>
                  <a:pPr marL="0" marR="0" lvl="0" indent="0" algn="ctr" defTabSz="1088776"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charset="0"/>
                      <a:ea typeface="Arial" charset="0"/>
                      <a:cs typeface="Arial" charset="0"/>
                    </a:rPr>
                    <a:t>Project Lead</a:t>
                  </a:r>
                  <a:endParaRPr kumimoji="0" lang="en-US" sz="800" b="0" i="0" u="none" strike="noStrike" kern="1200" cap="none" spc="0" normalizeH="0" baseline="0" noProof="0" dirty="0">
                    <a:ln>
                      <a:noFill/>
                    </a:ln>
                    <a:solidFill>
                      <a:srgbClr val="999999">
                        <a:lumMod val="75000"/>
                      </a:srgbClr>
                    </a:solidFill>
                    <a:effectLst/>
                    <a:uLnTx/>
                    <a:uFillTx/>
                    <a:latin typeface="Arial" charset="0"/>
                    <a:ea typeface="Arial" charset="0"/>
                    <a:cs typeface="Arial" charset="0"/>
                  </a:endParaRPr>
                </a:p>
              </p:txBody>
            </p:sp>
            <p:grpSp>
              <p:nvGrpSpPr>
                <p:cNvPr id="108" name="Group 107">
                  <a:extLst>
                    <a:ext uri="{FF2B5EF4-FFF2-40B4-BE49-F238E27FC236}">
                      <a16:creationId xmlns:a16="http://schemas.microsoft.com/office/drawing/2014/main" id="{64C58EE5-175F-44EE-A0A8-491019DE2C3A}"/>
                    </a:ext>
                  </a:extLst>
                </p:cNvPr>
                <p:cNvGrpSpPr/>
                <p:nvPr/>
              </p:nvGrpSpPr>
              <p:grpSpPr>
                <a:xfrm>
                  <a:off x="2746821" y="1834593"/>
                  <a:ext cx="769452" cy="772248"/>
                  <a:chOff x="1548447" y="1622425"/>
                  <a:chExt cx="1412225" cy="1341497"/>
                </a:xfrm>
              </p:grpSpPr>
              <p:pic>
                <p:nvPicPr>
                  <p:cNvPr id="109" name="Picture 108">
                    <a:extLst>
                      <a:ext uri="{FF2B5EF4-FFF2-40B4-BE49-F238E27FC236}">
                        <a16:creationId xmlns:a16="http://schemas.microsoft.com/office/drawing/2014/main" id="{137C55C6-BEE4-4522-8C07-1D10798E01DD}"/>
                      </a:ext>
                    </a:extLst>
                  </p:cNvPr>
                  <p:cNvPicPr>
                    <a:picLocks noChangeAspect="1"/>
                  </p:cNvPicPr>
                  <p:nvPr/>
                </p:nvPicPr>
                <p:blipFill rotWithShape="1">
                  <a:blip r:embed="rId2">
                    <a:extLst>
                      <a:ext uri="{28A0092B-C50C-407E-A947-70E740481C1C}">
                        <a14:useLocalDpi xmlns:a14="http://schemas.microsoft.com/office/drawing/2010/main" val="0"/>
                      </a:ext>
                    </a:extLst>
                  </a:blip>
                  <a:srcRect l="-39896" t="-4388" r="-34945" b="38822"/>
                  <a:stretch/>
                </p:blipFill>
                <p:spPr>
                  <a:xfrm>
                    <a:off x="1548447" y="1622425"/>
                    <a:ext cx="1250735" cy="1250735"/>
                  </a:xfrm>
                  <a:prstGeom prst="ellipse">
                    <a:avLst/>
                  </a:prstGeom>
                  <a:solidFill>
                    <a:schemeClr val="accent1"/>
                  </a:solidFill>
                </p:spPr>
              </p:pic>
              <p:pic>
                <p:nvPicPr>
                  <p:cNvPr id="110" name="Picture 109">
                    <a:extLst>
                      <a:ext uri="{FF2B5EF4-FFF2-40B4-BE49-F238E27FC236}">
                        <a16:creationId xmlns:a16="http://schemas.microsoft.com/office/drawing/2014/main" id="{E57D710D-DE93-42AE-9256-B97BB9DE0FF3}"/>
                      </a:ext>
                    </a:extLst>
                  </p:cNvPr>
                  <p:cNvPicPr>
                    <a:picLocks noChangeAspect="1"/>
                  </p:cNvPicPr>
                  <p:nvPr/>
                </p:nvPicPr>
                <p:blipFill rotWithShape="1">
                  <a:blip r:embed="rId2">
                    <a:extLst>
                      <a:ext uri="{28A0092B-C50C-407E-A947-70E740481C1C}">
                        <a14:useLocalDpi xmlns:a14="http://schemas.microsoft.com/office/drawing/2010/main" val="0"/>
                      </a:ext>
                    </a:extLst>
                  </a:blip>
                  <a:srcRect l="-39896" t="-4388" r="-34945" b="38822"/>
                  <a:stretch/>
                </p:blipFill>
                <p:spPr>
                  <a:xfrm>
                    <a:off x="1619175" y="1622425"/>
                    <a:ext cx="1341497" cy="1341497"/>
                  </a:xfrm>
                  <a:prstGeom prst="ellipse">
                    <a:avLst/>
                  </a:prstGeom>
                  <a:solidFill>
                    <a:schemeClr val="accent1"/>
                  </a:solidFill>
                  <a:ln w="57150">
                    <a:solidFill>
                      <a:schemeClr val="accent6"/>
                    </a:solidFill>
                  </a:ln>
                </p:spPr>
              </p:pic>
            </p:grpSp>
          </p:grpSp>
          <p:grpSp>
            <p:nvGrpSpPr>
              <p:cNvPr id="85" name="Group 84">
                <a:extLst>
                  <a:ext uri="{FF2B5EF4-FFF2-40B4-BE49-F238E27FC236}">
                    <a16:creationId xmlns:a16="http://schemas.microsoft.com/office/drawing/2014/main" id="{951F9A8C-3998-4C90-A3DE-30BA3F1B0C9D}"/>
                  </a:ext>
                </a:extLst>
              </p:cNvPr>
              <p:cNvGrpSpPr>
                <a:grpSpLocks noChangeAspect="1"/>
              </p:cNvGrpSpPr>
              <p:nvPr/>
            </p:nvGrpSpPr>
            <p:grpSpPr>
              <a:xfrm>
                <a:off x="8131598" y="549618"/>
                <a:ext cx="1176251" cy="884310"/>
                <a:chOff x="-220367" y="3239492"/>
                <a:chExt cx="1929576" cy="1440453"/>
              </a:xfrm>
            </p:grpSpPr>
            <p:sp>
              <p:nvSpPr>
                <p:cNvPr id="103" name="TextBox 102">
                  <a:extLst>
                    <a:ext uri="{FF2B5EF4-FFF2-40B4-BE49-F238E27FC236}">
                      <a16:creationId xmlns:a16="http://schemas.microsoft.com/office/drawing/2014/main" id="{7B0FF4EA-0702-4A32-9F2C-389CA2136112}"/>
                    </a:ext>
                  </a:extLst>
                </p:cNvPr>
                <p:cNvSpPr txBox="1"/>
                <p:nvPr/>
              </p:nvSpPr>
              <p:spPr>
                <a:xfrm>
                  <a:off x="-220367" y="4128474"/>
                  <a:ext cx="1929576" cy="551471"/>
                </a:xfrm>
                <a:prstGeom prst="rect">
                  <a:avLst/>
                </a:prstGeom>
                <a:noFill/>
              </p:spPr>
              <p:txBody>
                <a:bodyPr wrap="square" rtlCol="0">
                  <a:spAutoFit/>
                </a:bodyPr>
                <a:lstStyle/>
                <a:p>
                  <a:pPr marL="0" marR="0" lvl="0" indent="0" algn="ctr" defTabSz="1088776"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charset="0"/>
                      <a:ea typeface="Arial" charset="0"/>
                      <a:cs typeface="Arial" charset="0"/>
                    </a:rPr>
                    <a:t>Business Process Expert(s)</a:t>
                  </a:r>
                </a:p>
              </p:txBody>
            </p:sp>
            <p:grpSp>
              <p:nvGrpSpPr>
                <p:cNvPr id="104" name="Group 103">
                  <a:extLst>
                    <a:ext uri="{FF2B5EF4-FFF2-40B4-BE49-F238E27FC236}">
                      <a16:creationId xmlns:a16="http://schemas.microsoft.com/office/drawing/2014/main" id="{6BC01803-F5D7-4668-B58C-3F71B8529018}"/>
                    </a:ext>
                  </a:extLst>
                </p:cNvPr>
                <p:cNvGrpSpPr/>
                <p:nvPr/>
              </p:nvGrpSpPr>
              <p:grpSpPr>
                <a:xfrm>
                  <a:off x="367800" y="3239492"/>
                  <a:ext cx="936207" cy="834616"/>
                  <a:chOff x="155000" y="3239492"/>
                  <a:chExt cx="1718278" cy="1449838"/>
                </a:xfrm>
              </p:grpSpPr>
              <p:pic>
                <p:nvPicPr>
                  <p:cNvPr id="105" name="Picture 104">
                    <a:extLst>
                      <a:ext uri="{FF2B5EF4-FFF2-40B4-BE49-F238E27FC236}">
                        <a16:creationId xmlns:a16="http://schemas.microsoft.com/office/drawing/2014/main" id="{3B9C5063-2A30-4375-8A9E-C2DEDF96DF38}"/>
                      </a:ext>
                    </a:extLst>
                  </p:cNvPr>
                  <p:cNvPicPr>
                    <a:picLocks noChangeAspect="1"/>
                  </p:cNvPicPr>
                  <p:nvPr/>
                </p:nvPicPr>
                <p:blipFill rotWithShape="1">
                  <a:blip r:embed="rId3">
                    <a:extLst>
                      <a:ext uri="{28A0092B-C50C-407E-A947-70E740481C1C}">
                        <a14:useLocalDpi xmlns:a14="http://schemas.microsoft.com/office/drawing/2010/main" val="0"/>
                      </a:ext>
                    </a:extLst>
                  </a:blip>
                  <a:srcRect l="-26465" t="-5234" r="-32009" b="35616"/>
                  <a:stretch/>
                </p:blipFill>
                <p:spPr>
                  <a:xfrm>
                    <a:off x="622543" y="3239492"/>
                    <a:ext cx="1250735" cy="1250735"/>
                  </a:xfrm>
                  <a:prstGeom prst="ellipse">
                    <a:avLst/>
                  </a:prstGeom>
                  <a:solidFill>
                    <a:schemeClr val="accent1"/>
                  </a:solidFill>
                </p:spPr>
              </p:pic>
              <p:pic>
                <p:nvPicPr>
                  <p:cNvPr id="106" name="Picture 105">
                    <a:extLst>
                      <a:ext uri="{FF2B5EF4-FFF2-40B4-BE49-F238E27FC236}">
                        <a16:creationId xmlns:a16="http://schemas.microsoft.com/office/drawing/2014/main" id="{9E999C35-C259-45C6-9F35-B314C13DDEA0}"/>
                      </a:ext>
                    </a:extLst>
                  </p:cNvPr>
                  <p:cNvPicPr>
                    <a:picLocks/>
                  </p:cNvPicPr>
                  <p:nvPr/>
                </p:nvPicPr>
                <p:blipFill rotWithShape="1">
                  <a:blip r:embed="rId3">
                    <a:extLst>
                      <a:ext uri="{28A0092B-C50C-407E-A947-70E740481C1C}">
                        <a14:useLocalDpi xmlns:a14="http://schemas.microsoft.com/office/drawing/2010/main" val="0"/>
                      </a:ext>
                    </a:extLst>
                  </a:blip>
                  <a:srcRect l="-26465" t="-5234" r="-32009" b="35616"/>
                  <a:stretch/>
                </p:blipFill>
                <p:spPr>
                  <a:xfrm>
                    <a:off x="155000" y="3266260"/>
                    <a:ext cx="1541730" cy="1423070"/>
                  </a:xfrm>
                  <a:prstGeom prst="ellipse">
                    <a:avLst/>
                  </a:prstGeom>
                  <a:solidFill>
                    <a:schemeClr val="accent1"/>
                  </a:solidFill>
                  <a:ln w="57150">
                    <a:solidFill>
                      <a:schemeClr val="accent1"/>
                    </a:solidFill>
                  </a:ln>
                </p:spPr>
              </p:pic>
            </p:grpSp>
          </p:grpSp>
          <p:grpSp>
            <p:nvGrpSpPr>
              <p:cNvPr id="86" name="Group 85">
                <a:extLst>
                  <a:ext uri="{FF2B5EF4-FFF2-40B4-BE49-F238E27FC236}">
                    <a16:creationId xmlns:a16="http://schemas.microsoft.com/office/drawing/2014/main" id="{B62C9325-79AD-4834-A435-DDC1CF93761E}"/>
                  </a:ext>
                </a:extLst>
              </p:cNvPr>
              <p:cNvGrpSpPr>
                <a:grpSpLocks noChangeAspect="1"/>
              </p:cNvGrpSpPr>
              <p:nvPr/>
            </p:nvGrpSpPr>
            <p:grpSpPr>
              <a:xfrm>
                <a:off x="9099234" y="561216"/>
                <a:ext cx="974471" cy="868043"/>
                <a:chOff x="10150155" y="628766"/>
                <a:chExt cx="1442609" cy="1285050"/>
              </a:xfrm>
            </p:grpSpPr>
            <p:sp>
              <p:nvSpPr>
                <p:cNvPr id="101" name="TextBox 100">
                  <a:extLst>
                    <a:ext uri="{FF2B5EF4-FFF2-40B4-BE49-F238E27FC236}">
                      <a16:creationId xmlns:a16="http://schemas.microsoft.com/office/drawing/2014/main" id="{902B914F-297F-4DA3-9A63-3A028EFC36B8}"/>
                    </a:ext>
                  </a:extLst>
                </p:cNvPr>
                <p:cNvSpPr txBox="1"/>
                <p:nvPr/>
              </p:nvSpPr>
              <p:spPr>
                <a:xfrm>
                  <a:off x="10150155" y="1412621"/>
                  <a:ext cx="1442609" cy="501195"/>
                </a:xfrm>
                <a:prstGeom prst="rect">
                  <a:avLst/>
                </a:prstGeom>
                <a:noFill/>
              </p:spPr>
              <p:txBody>
                <a:bodyPr wrap="square" rtlCol="0">
                  <a:spAutoFit/>
                </a:bodyPr>
                <a:lstStyle/>
                <a:p>
                  <a:pPr marL="0" marR="0" lvl="0" indent="0" algn="ctr" defTabSz="1088776"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charset="0"/>
                      <a:ea typeface="Arial" charset="0"/>
                      <a:cs typeface="Arial" charset="0"/>
                    </a:rPr>
                    <a:t>Configuration Expert(s)</a:t>
                  </a:r>
                </a:p>
              </p:txBody>
            </p:sp>
            <p:pic>
              <p:nvPicPr>
                <p:cNvPr id="102" name="Picture 101">
                  <a:extLst>
                    <a:ext uri="{FF2B5EF4-FFF2-40B4-BE49-F238E27FC236}">
                      <a16:creationId xmlns:a16="http://schemas.microsoft.com/office/drawing/2014/main" id="{57815BC4-AA59-4284-A1C3-0CAC81F0FA98}"/>
                    </a:ext>
                  </a:extLst>
                </p:cNvPr>
                <p:cNvPicPr preferRelativeResize="0">
                  <a:picLocks/>
                </p:cNvPicPr>
                <p:nvPr/>
              </p:nvPicPr>
              <p:blipFill rotWithShape="1">
                <a:blip r:embed="rId4">
                  <a:extLst>
                    <a:ext uri="{28A0092B-C50C-407E-A947-70E740481C1C}">
                      <a14:useLocalDpi xmlns:a14="http://schemas.microsoft.com/office/drawing/2010/main" val="0"/>
                    </a:ext>
                  </a:extLst>
                </a:blip>
                <a:srcRect l="-22750" t="-7226" r="-28882" b="43142"/>
                <a:stretch/>
              </p:blipFill>
              <p:spPr>
                <a:xfrm>
                  <a:off x="10524427" y="628766"/>
                  <a:ext cx="758061" cy="744522"/>
                </a:xfrm>
                <a:prstGeom prst="ellipse">
                  <a:avLst/>
                </a:prstGeom>
                <a:solidFill>
                  <a:schemeClr val="accent1"/>
                </a:solidFill>
                <a:ln w="57150">
                  <a:solidFill>
                    <a:schemeClr val="accent3"/>
                  </a:solidFill>
                </a:ln>
              </p:spPr>
            </p:pic>
          </p:grpSp>
          <p:grpSp>
            <p:nvGrpSpPr>
              <p:cNvPr id="87" name="Group 86">
                <a:extLst>
                  <a:ext uri="{FF2B5EF4-FFF2-40B4-BE49-F238E27FC236}">
                    <a16:creationId xmlns:a16="http://schemas.microsoft.com/office/drawing/2014/main" id="{374691E6-3505-4C24-926C-E79D94041813}"/>
                  </a:ext>
                </a:extLst>
              </p:cNvPr>
              <p:cNvGrpSpPr>
                <a:grpSpLocks noChangeAspect="1"/>
              </p:cNvGrpSpPr>
              <p:nvPr/>
            </p:nvGrpSpPr>
            <p:grpSpPr>
              <a:xfrm>
                <a:off x="9948458" y="550177"/>
                <a:ext cx="892597" cy="879205"/>
                <a:chOff x="8805367" y="1138088"/>
                <a:chExt cx="1484526" cy="1462252"/>
              </a:xfrm>
            </p:grpSpPr>
            <p:sp>
              <p:nvSpPr>
                <p:cNvPr id="95" name="TextBox 94">
                  <a:extLst>
                    <a:ext uri="{FF2B5EF4-FFF2-40B4-BE49-F238E27FC236}">
                      <a16:creationId xmlns:a16="http://schemas.microsoft.com/office/drawing/2014/main" id="{FD2ED9B0-E62A-44AE-9EC1-ADF79A541115}"/>
                    </a:ext>
                  </a:extLst>
                </p:cNvPr>
                <p:cNvSpPr txBox="1"/>
                <p:nvPr/>
              </p:nvSpPr>
              <p:spPr>
                <a:xfrm>
                  <a:off x="8805367" y="2037273"/>
                  <a:ext cx="1484526" cy="563067"/>
                </a:xfrm>
                <a:prstGeom prst="rect">
                  <a:avLst/>
                </a:prstGeom>
                <a:noFill/>
              </p:spPr>
              <p:txBody>
                <a:bodyPr wrap="square" rtlCol="0">
                  <a:spAutoFit/>
                </a:bodyPr>
                <a:lstStyle/>
                <a:p>
                  <a:pPr marL="0" marR="0" lvl="0" indent="0" algn="ctr" defTabSz="1088776" rtl="0" eaLnBrk="1" fontAlgn="auto" latinLnBrk="0" hangingPunct="1">
                    <a:lnSpc>
                      <a:spcPct val="100000"/>
                    </a:lnSpc>
                    <a:spcBef>
                      <a:spcPts val="0"/>
                    </a:spcBef>
                    <a:spcAft>
                      <a:spcPts val="0"/>
                    </a:spcAft>
                    <a:buClrTx/>
                    <a:buSzTx/>
                    <a:buFontTx/>
                    <a:buNone/>
                    <a:tabLst/>
                    <a:defRPr/>
                  </a:pPr>
                  <a:r>
                    <a:rPr lang="en-US" sz="800" b="1" dirty="0">
                      <a:solidFill>
                        <a:srgbClr val="000000"/>
                      </a:solidFill>
                      <a:latin typeface="Arial" charset="0"/>
                      <a:ea typeface="Arial" charset="0"/>
                      <a:cs typeface="Arial" charset="0"/>
                    </a:rPr>
                    <a:t>Technical </a:t>
                  </a:r>
                  <a:r>
                    <a:rPr kumimoji="0" lang="en-US" sz="800" b="1" i="0" u="none" strike="noStrike" kern="1200" cap="none" spc="0" normalizeH="0" baseline="0" noProof="0" dirty="0">
                      <a:ln>
                        <a:noFill/>
                      </a:ln>
                      <a:solidFill>
                        <a:srgbClr val="000000"/>
                      </a:solidFill>
                      <a:effectLst/>
                      <a:uLnTx/>
                      <a:uFillTx/>
                      <a:latin typeface="Arial" charset="0"/>
                      <a:ea typeface="Arial" charset="0"/>
                      <a:cs typeface="Arial" charset="0"/>
                    </a:rPr>
                    <a:t>Expert(s)</a:t>
                  </a:r>
                </a:p>
              </p:txBody>
            </p:sp>
            <p:pic>
              <p:nvPicPr>
                <p:cNvPr id="97" name="Picture 96">
                  <a:extLst>
                    <a:ext uri="{FF2B5EF4-FFF2-40B4-BE49-F238E27FC236}">
                      <a16:creationId xmlns:a16="http://schemas.microsoft.com/office/drawing/2014/main" id="{235E52DF-6C9B-42DF-A505-AC281F731B60}"/>
                    </a:ext>
                  </a:extLst>
                </p:cNvPr>
                <p:cNvPicPr>
                  <a:picLocks/>
                </p:cNvPicPr>
                <p:nvPr/>
              </p:nvPicPr>
              <p:blipFill rotWithShape="1">
                <a:blip r:embed="rId5">
                  <a:extLst>
                    <a:ext uri="{28A0092B-C50C-407E-A947-70E740481C1C}">
                      <a14:useLocalDpi xmlns:a14="http://schemas.microsoft.com/office/drawing/2010/main" val="0"/>
                    </a:ext>
                  </a:extLst>
                </a:blip>
                <a:srcRect l="-50234" t="-4577" r="-41348" b="37116"/>
                <a:stretch/>
              </p:blipFill>
              <p:spPr>
                <a:xfrm>
                  <a:off x="9126956" y="1138088"/>
                  <a:ext cx="851642" cy="836432"/>
                </a:xfrm>
                <a:prstGeom prst="ellipse">
                  <a:avLst/>
                </a:prstGeom>
                <a:solidFill>
                  <a:schemeClr val="accent1"/>
                </a:solidFill>
                <a:ln w="57150">
                  <a:solidFill>
                    <a:schemeClr val="accent4"/>
                  </a:solidFill>
                </a:ln>
              </p:spPr>
            </p:pic>
          </p:grpSp>
          <p:sp>
            <p:nvSpPr>
              <p:cNvPr id="89" name="TextBox 88">
                <a:extLst>
                  <a:ext uri="{FF2B5EF4-FFF2-40B4-BE49-F238E27FC236}">
                    <a16:creationId xmlns:a16="http://schemas.microsoft.com/office/drawing/2014/main" id="{8C46549D-D814-4FB5-B448-8CC0DB719E71}"/>
                  </a:ext>
                </a:extLst>
              </p:cNvPr>
              <p:cNvSpPr txBox="1"/>
              <p:nvPr/>
            </p:nvSpPr>
            <p:spPr>
              <a:xfrm>
                <a:off x="7721496" y="265221"/>
                <a:ext cx="4075373" cy="184666"/>
              </a:xfrm>
              <a:prstGeom prst="rect">
                <a:avLst/>
              </a:prstGeom>
              <a:noFill/>
            </p:spPr>
            <p:txBody>
              <a:bodyPr wrap="square" lIns="0" tIns="0" rIns="0" bIns="0"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12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Key Roles:</a:t>
                </a:r>
              </a:p>
            </p:txBody>
          </p:sp>
        </p:grpSp>
        <p:sp>
          <p:nvSpPr>
            <p:cNvPr id="83" name="Rectangle 82">
              <a:extLst>
                <a:ext uri="{FF2B5EF4-FFF2-40B4-BE49-F238E27FC236}">
                  <a16:creationId xmlns:a16="http://schemas.microsoft.com/office/drawing/2014/main" id="{703DC70F-60D5-4EF2-8CAD-8C2D73D2CE8B}"/>
                </a:ext>
              </a:extLst>
            </p:cNvPr>
            <p:cNvSpPr/>
            <p:nvPr/>
          </p:nvSpPr>
          <p:spPr bwMode="gray">
            <a:xfrm>
              <a:off x="7408227" y="248983"/>
              <a:ext cx="3432828" cy="1148243"/>
            </a:xfrm>
            <a:prstGeom prst="rect">
              <a:avLst/>
            </a:prstGeom>
            <a:noFill/>
            <a:ln w="28575"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pic>
        <p:nvPicPr>
          <p:cNvPr id="120" name="Picture 119">
            <a:extLst>
              <a:ext uri="{FF2B5EF4-FFF2-40B4-BE49-F238E27FC236}">
                <a16:creationId xmlns:a16="http://schemas.microsoft.com/office/drawing/2014/main" id="{7116D2A9-0DAF-44C4-9B43-D592D08B1D0A}"/>
              </a:ext>
            </a:extLst>
          </p:cNvPr>
          <p:cNvPicPr>
            <a:picLocks noChangeAspect="1"/>
          </p:cNvPicPr>
          <p:nvPr/>
        </p:nvPicPr>
        <p:blipFill rotWithShape="1">
          <a:blip r:embed="rId6"/>
          <a:srcRect r="55199"/>
          <a:stretch/>
        </p:blipFill>
        <p:spPr>
          <a:xfrm>
            <a:off x="2594215" y="2568625"/>
            <a:ext cx="811768" cy="2108509"/>
          </a:xfrm>
          <a:prstGeom prst="rect">
            <a:avLst/>
          </a:prstGeom>
        </p:spPr>
      </p:pic>
      <p:sp>
        <p:nvSpPr>
          <p:cNvPr id="119" name="Rectangle 118">
            <a:extLst>
              <a:ext uri="{FF2B5EF4-FFF2-40B4-BE49-F238E27FC236}">
                <a16:creationId xmlns:a16="http://schemas.microsoft.com/office/drawing/2014/main" id="{ABEDB863-5EF4-42DF-A1F0-61EDB0E4A114}"/>
              </a:ext>
            </a:extLst>
          </p:cNvPr>
          <p:cNvSpPr/>
          <p:nvPr/>
        </p:nvSpPr>
        <p:spPr bwMode="gray">
          <a:xfrm>
            <a:off x="8235123" y="3378672"/>
            <a:ext cx="1096994" cy="548497"/>
          </a:xfrm>
          <a:prstGeom prst="rect">
            <a:avLst/>
          </a:prstGeom>
          <a:solidFill>
            <a:schemeClr val="bg1">
              <a:lumMod val="95000"/>
            </a:schemeClr>
          </a:solidFill>
          <a:ln w="6350" algn="ctr">
            <a:solidFill>
              <a:schemeClr val="tx1"/>
            </a:solidFill>
            <a:miter lim="800000"/>
            <a:headEnd/>
            <a:tailEnd/>
          </a:ln>
        </p:spPr>
        <p:txBody>
          <a:bodyPr lIns="89956" tIns="71964" rIns="89956" bIns="71964" rtlCol="0" anchor="ctr"/>
          <a:lstStyle/>
          <a:p>
            <a:pPr algn="ctr" defTabSz="913943" fontAlgn="base">
              <a:spcBef>
                <a:spcPct val="50000"/>
              </a:spcBef>
              <a:spcAft>
                <a:spcPct val="0"/>
              </a:spcAft>
              <a:buClr>
                <a:srgbClr val="F0AB00"/>
              </a:buClr>
              <a:buSzPct val="80000"/>
            </a:pPr>
            <a:r>
              <a:rPr lang="en-US" sz="900" b="1" kern="0" dirty="0">
                <a:solidFill>
                  <a:srgbClr val="000000"/>
                </a:solidFill>
                <a:ea typeface="Arial Unicode MS" pitchFamily="34" charset="-128"/>
                <a:cs typeface="Arial Unicode MS" pitchFamily="34" charset="-128"/>
              </a:rPr>
              <a:t>Fit-to-Standard Workshop Preparation</a:t>
            </a:r>
          </a:p>
        </p:txBody>
      </p:sp>
      <p:sp>
        <p:nvSpPr>
          <p:cNvPr id="122" name="Rectangle 121">
            <a:extLst>
              <a:ext uri="{FF2B5EF4-FFF2-40B4-BE49-F238E27FC236}">
                <a16:creationId xmlns:a16="http://schemas.microsoft.com/office/drawing/2014/main" id="{46F5C63A-FE45-48BC-A45A-6FD2D1EF95B4}"/>
              </a:ext>
            </a:extLst>
          </p:cNvPr>
          <p:cNvSpPr/>
          <p:nvPr/>
        </p:nvSpPr>
        <p:spPr bwMode="gray">
          <a:xfrm>
            <a:off x="6017437" y="3378913"/>
            <a:ext cx="1096994" cy="548497"/>
          </a:xfrm>
          <a:prstGeom prst="rect">
            <a:avLst/>
          </a:prstGeom>
          <a:solidFill>
            <a:schemeClr val="bg1">
              <a:lumMod val="95000"/>
            </a:schemeClr>
          </a:solidFill>
          <a:ln w="6350" algn="ctr">
            <a:solidFill>
              <a:schemeClr val="tx1"/>
            </a:solidFill>
            <a:miter lim="800000"/>
            <a:headEnd/>
            <a:tailEnd/>
          </a:ln>
        </p:spPr>
        <p:txBody>
          <a:bodyPr lIns="89956" tIns="71964" rIns="89956" bIns="71964" rtlCol="0" anchor="ctr"/>
          <a:lstStyle/>
          <a:p>
            <a:pPr algn="ctr" defTabSz="913943" fontAlgn="base">
              <a:spcBef>
                <a:spcPts val="200"/>
              </a:spcBef>
              <a:spcAft>
                <a:spcPct val="0"/>
              </a:spcAft>
              <a:buClr>
                <a:srgbClr val="F0AB00"/>
              </a:buClr>
              <a:buSzPct val="80000"/>
            </a:pPr>
            <a:r>
              <a:rPr lang="en-US" sz="900" b="1" kern="0" dirty="0">
                <a:solidFill>
                  <a:srgbClr val="000000"/>
                </a:solidFill>
                <a:ea typeface="Arial Unicode MS" pitchFamily="34" charset="-128"/>
                <a:cs typeface="Arial Unicode MS" pitchFamily="34" charset="-128"/>
              </a:rPr>
              <a:t>Configuration Assessment</a:t>
            </a:r>
          </a:p>
        </p:txBody>
      </p:sp>
      <p:pic>
        <p:nvPicPr>
          <p:cNvPr id="127" name="Graphic 126" descr="Woman">
            <a:extLst>
              <a:ext uri="{FF2B5EF4-FFF2-40B4-BE49-F238E27FC236}">
                <a16:creationId xmlns:a16="http://schemas.microsoft.com/office/drawing/2014/main" id="{F9AE004F-A235-4EB7-8479-861B2C16FE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56744" y="3195396"/>
            <a:ext cx="274249" cy="274249"/>
          </a:xfrm>
          <a:prstGeom prst="rect">
            <a:avLst/>
          </a:prstGeom>
        </p:spPr>
      </p:pic>
      <p:pic>
        <p:nvPicPr>
          <p:cNvPr id="129" name="Graphic 128" descr="Man">
            <a:extLst>
              <a:ext uri="{FF2B5EF4-FFF2-40B4-BE49-F238E27FC236}">
                <a16:creationId xmlns:a16="http://schemas.microsoft.com/office/drawing/2014/main" id="{1431B828-1468-4949-A05E-4859AD4383C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90328" y="3197129"/>
            <a:ext cx="274249" cy="274249"/>
          </a:xfrm>
          <a:prstGeom prst="rect">
            <a:avLst/>
          </a:prstGeom>
        </p:spPr>
      </p:pic>
      <p:pic>
        <p:nvPicPr>
          <p:cNvPr id="134" name="Graphic 133" descr="Single gear">
            <a:extLst>
              <a:ext uri="{FF2B5EF4-FFF2-40B4-BE49-F238E27FC236}">
                <a16:creationId xmlns:a16="http://schemas.microsoft.com/office/drawing/2014/main" id="{3C50D6C3-38D8-49B1-B2C8-7081C0AAF7E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9271927">
            <a:off x="6928733" y="3740255"/>
            <a:ext cx="180779" cy="180779"/>
          </a:xfrm>
          <a:prstGeom prst="rect">
            <a:avLst/>
          </a:prstGeom>
        </p:spPr>
      </p:pic>
      <p:pic>
        <p:nvPicPr>
          <p:cNvPr id="136" name="Graphic 135" descr="Single gear">
            <a:extLst>
              <a:ext uri="{FF2B5EF4-FFF2-40B4-BE49-F238E27FC236}">
                <a16:creationId xmlns:a16="http://schemas.microsoft.com/office/drawing/2014/main" id="{98CDF616-59CA-40F4-98C6-6BA96E1C2A1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9271927">
            <a:off x="9151747" y="3747530"/>
            <a:ext cx="180779" cy="180779"/>
          </a:xfrm>
          <a:prstGeom prst="rect">
            <a:avLst/>
          </a:prstGeom>
        </p:spPr>
      </p:pic>
      <p:cxnSp>
        <p:nvCxnSpPr>
          <p:cNvPr id="137" name="Connector: Elbow 136">
            <a:extLst>
              <a:ext uri="{FF2B5EF4-FFF2-40B4-BE49-F238E27FC236}">
                <a16:creationId xmlns:a16="http://schemas.microsoft.com/office/drawing/2014/main" id="{94496A73-9615-45E3-B9EF-FFFDEFF5F1A4}"/>
              </a:ext>
            </a:extLst>
          </p:cNvPr>
          <p:cNvCxnSpPr>
            <a:cxnSpLocks/>
            <a:stCxn id="122" idx="3"/>
            <a:endCxn id="119" idx="1"/>
          </p:cNvCxnSpPr>
          <p:nvPr/>
        </p:nvCxnSpPr>
        <p:spPr>
          <a:xfrm flipV="1">
            <a:off x="7114431" y="3652921"/>
            <a:ext cx="1120692" cy="241"/>
          </a:xfrm>
          <a:prstGeom prst="bentConnector3">
            <a:avLst>
              <a:gd name="adj1" fmla="val 50000"/>
            </a:avLst>
          </a:prstGeom>
          <a:ln w="952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139" name="Graphic 138" descr="Woman">
            <a:extLst>
              <a:ext uri="{FF2B5EF4-FFF2-40B4-BE49-F238E27FC236}">
                <a16:creationId xmlns:a16="http://schemas.microsoft.com/office/drawing/2014/main" id="{1035F1F8-884D-45A9-B385-A4E9BDF3C71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72503" y="3178102"/>
            <a:ext cx="274249" cy="274249"/>
          </a:xfrm>
          <a:prstGeom prst="rect">
            <a:avLst/>
          </a:prstGeom>
        </p:spPr>
      </p:pic>
      <p:pic>
        <p:nvPicPr>
          <p:cNvPr id="140" name="Graphic 139" descr="Man">
            <a:extLst>
              <a:ext uri="{FF2B5EF4-FFF2-40B4-BE49-F238E27FC236}">
                <a16:creationId xmlns:a16="http://schemas.microsoft.com/office/drawing/2014/main" id="{60F294A9-2A2F-44CF-8A21-6078CFACFB7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06087" y="3179835"/>
            <a:ext cx="274249" cy="274249"/>
          </a:xfrm>
          <a:prstGeom prst="rect">
            <a:avLst/>
          </a:prstGeom>
        </p:spPr>
      </p:pic>
      <p:cxnSp>
        <p:nvCxnSpPr>
          <p:cNvPr id="141" name="Connector: Elbow 140">
            <a:extLst>
              <a:ext uri="{FF2B5EF4-FFF2-40B4-BE49-F238E27FC236}">
                <a16:creationId xmlns:a16="http://schemas.microsoft.com/office/drawing/2014/main" id="{2760ACCA-E888-4F4D-BF39-682583F9CE56}"/>
              </a:ext>
            </a:extLst>
          </p:cNvPr>
          <p:cNvCxnSpPr>
            <a:cxnSpLocks/>
            <a:stCxn id="119" idx="2"/>
            <a:endCxn id="145" idx="0"/>
          </p:cNvCxnSpPr>
          <p:nvPr/>
        </p:nvCxnSpPr>
        <p:spPr>
          <a:xfrm rot="5400000">
            <a:off x="8299830" y="4410959"/>
            <a:ext cx="967581" cy="12700"/>
          </a:xfrm>
          <a:prstGeom prst="bentConnector3">
            <a:avLst>
              <a:gd name="adj1" fmla="val 50000"/>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127536AA-39E6-4D83-B6AB-A8E6095A7FF2}"/>
              </a:ext>
            </a:extLst>
          </p:cNvPr>
          <p:cNvSpPr/>
          <p:nvPr/>
        </p:nvSpPr>
        <p:spPr bwMode="gray">
          <a:xfrm>
            <a:off x="8235123" y="4894750"/>
            <a:ext cx="1096994" cy="548497"/>
          </a:xfrm>
          <a:prstGeom prst="rect">
            <a:avLst/>
          </a:prstGeom>
          <a:solidFill>
            <a:schemeClr val="bg1">
              <a:lumMod val="95000"/>
            </a:schemeClr>
          </a:solidFill>
          <a:ln w="6350" algn="ctr">
            <a:solidFill>
              <a:schemeClr val="tx1"/>
            </a:solidFill>
            <a:miter lim="800000"/>
            <a:headEnd/>
            <a:tailEnd/>
          </a:ln>
        </p:spPr>
        <p:txBody>
          <a:bodyPr lIns="89956" tIns="71964" rIns="89956" bIns="71964" rtlCol="0" anchor="ctr"/>
          <a:lstStyle/>
          <a:p>
            <a:pPr algn="ctr" defTabSz="913943" fontAlgn="base">
              <a:spcBef>
                <a:spcPct val="50000"/>
              </a:spcBef>
              <a:spcAft>
                <a:spcPct val="0"/>
              </a:spcAft>
              <a:buClr>
                <a:srgbClr val="F0AB00"/>
              </a:buClr>
              <a:buSzPct val="80000"/>
            </a:pPr>
            <a:r>
              <a:rPr lang="en-US" sz="900" b="1" kern="0" dirty="0">
                <a:solidFill>
                  <a:srgbClr val="000000"/>
                </a:solidFill>
                <a:ea typeface="Arial Unicode MS" pitchFamily="34" charset="-128"/>
                <a:cs typeface="Arial Unicode MS" pitchFamily="34" charset="-128"/>
              </a:rPr>
              <a:t>Fit-to-Standard System Preparation</a:t>
            </a:r>
          </a:p>
        </p:txBody>
      </p:sp>
      <p:pic>
        <p:nvPicPr>
          <p:cNvPr id="146" name="Graphic 145" descr="Single gear">
            <a:extLst>
              <a:ext uri="{FF2B5EF4-FFF2-40B4-BE49-F238E27FC236}">
                <a16:creationId xmlns:a16="http://schemas.microsoft.com/office/drawing/2014/main" id="{6CFCF06F-EC28-4978-BA1A-A8D617DB595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9271927">
            <a:off x="9151747" y="5263608"/>
            <a:ext cx="180779" cy="180779"/>
          </a:xfrm>
          <a:prstGeom prst="rect">
            <a:avLst/>
          </a:prstGeom>
        </p:spPr>
      </p:pic>
      <p:pic>
        <p:nvPicPr>
          <p:cNvPr id="147" name="Graphic 146" descr="Man">
            <a:extLst>
              <a:ext uri="{FF2B5EF4-FFF2-40B4-BE49-F238E27FC236}">
                <a16:creationId xmlns:a16="http://schemas.microsoft.com/office/drawing/2014/main" id="{804AA2C3-9CE5-45A1-BA42-A5F278D1CAF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15271" y="4696025"/>
            <a:ext cx="274249" cy="274249"/>
          </a:xfrm>
          <a:prstGeom prst="rect">
            <a:avLst/>
          </a:prstGeom>
        </p:spPr>
      </p:pic>
      <p:sp>
        <p:nvSpPr>
          <p:cNvPr id="148" name="Rectangle 147">
            <a:extLst>
              <a:ext uri="{FF2B5EF4-FFF2-40B4-BE49-F238E27FC236}">
                <a16:creationId xmlns:a16="http://schemas.microsoft.com/office/drawing/2014/main" id="{4D308F91-4DA9-4B25-A92A-CAB7F85271C4}"/>
              </a:ext>
            </a:extLst>
          </p:cNvPr>
          <p:cNvSpPr/>
          <p:nvPr/>
        </p:nvSpPr>
        <p:spPr bwMode="gray">
          <a:xfrm>
            <a:off x="5651787" y="6051440"/>
            <a:ext cx="3808599" cy="272094"/>
          </a:xfrm>
          <a:prstGeom prst="rect">
            <a:avLst/>
          </a:prstGeom>
          <a:solidFill>
            <a:schemeClr val="bg1">
              <a:lumMod val="95000"/>
            </a:schemeClr>
          </a:solidFill>
          <a:ln w="6350" algn="ctr">
            <a:solidFill>
              <a:schemeClr val="tx1"/>
            </a:solidFill>
            <a:miter lim="800000"/>
            <a:headEnd/>
            <a:tailEnd/>
          </a:ln>
        </p:spPr>
        <p:txBody>
          <a:bodyPr lIns="89956" tIns="71964" rIns="89956" bIns="71964" rtlCol="0" anchor="ctr"/>
          <a:lstStyle/>
          <a:p>
            <a:pPr marL="0" marR="0" lvl="0" indent="0" algn="ctr" defTabSz="913943" rtl="0" eaLnBrk="1" fontAlgn="base" latinLnBrk="0" hangingPunct="1">
              <a:lnSpc>
                <a:spcPct val="100000"/>
              </a:lnSpc>
              <a:spcBef>
                <a:spcPct val="50000"/>
              </a:spcBef>
              <a:spcAft>
                <a:spcPct val="0"/>
              </a:spcAft>
              <a:buClr>
                <a:srgbClr val="F0AB00"/>
              </a:buClr>
              <a:buSzPct val="80000"/>
              <a:buFontTx/>
              <a:buNone/>
              <a:tabLst/>
              <a:defRPr/>
            </a:pPr>
            <a:r>
              <a:rPr kumimoji="0" lang="en-US" sz="9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Customer Self-Enablement</a:t>
            </a:r>
          </a:p>
        </p:txBody>
      </p:sp>
      <p:pic>
        <p:nvPicPr>
          <p:cNvPr id="149" name="Graphic 148" descr="Woman">
            <a:extLst>
              <a:ext uri="{FF2B5EF4-FFF2-40B4-BE49-F238E27FC236}">
                <a16:creationId xmlns:a16="http://schemas.microsoft.com/office/drawing/2014/main" id="{B0FF4821-F259-4410-8328-48B13B502F6E}"/>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9226070" y="5868448"/>
            <a:ext cx="274320" cy="274320"/>
          </a:xfrm>
          <a:prstGeom prst="rect">
            <a:avLst/>
          </a:prstGeom>
        </p:spPr>
      </p:pic>
      <p:pic>
        <p:nvPicPr>
          <p:cNvPr id="150" name="Graphic 149" descr="Single gear">
            <a:extLst>
              <a:ext uri="{FF2B5EF4-FFF2-40B4-BE49-F238E27FC236}">
                <a16:creationId xmlns:a16="http://schemas.microsoft.com/office/drawing/2014/main" id="{A0727F1C-D9EF-45EB-A9E8-28C59A952FF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9271927">
            <a:off x="9242077" y="6147857"/>
            <a:ext cx="181718" cy="180779"/>
          </a:xfrm>
          <a:prstGeom prst="rect">
            <a:avLst/>
          </a:prstGeom>
        </p:spPr>
      </p:pic>
      <p:grpSp>
        <p:nvGrpSpPr>
          <p:cNvPr id="151" name="Group 150">
            <a:extLst>
              <a:ext uri="{FF2B5EF4-FFF2-40B4-BE49-F238E27FC236}">
                <a16:creationId xmlns:a16="http://schemas.microsoft.com/office/drawing/2014/main" id="{215316B3-E784-44D7-875B-A4EEFBF98B8A}"/>
              </a:ext>
            </a:extLst>
          </p:cNvPr>
          <p:cNvGrpSpPr/>
          <p:nvPr/>
        </p:nvGrpSpPr>
        <p:grpSpPr>
          <a:xfrm>
            <a:off x="5539968" y="5506464"/>
            <a:ext cx="3920418" cy="490941"/>
            <a:chOff x="1652355" y="5342861"/>
            <a:chExt cx="2652335" cy="308400"/>
          </a:xfrm>
        </p:grpSpPr>
        <p:sp>
          <p:nvSpPr>
            <p:cNvPr id="152" name="Right Brace 151">
              <a:extLst>
                <a:ext uri="{FF2B5EF4-FFF2-40B4-BE49-F238E27FC236}">
                  <a16:creationId xmlns:a16="http://schemas.microsoft.com/office/drawing/2014/main" id="{FDDE4A87-550C-4EA9-AC06-DC61E8E2E0E6}"/>
                </a:ext>
              </a:extLst>
            </p:cNvPr>
            <p:cNvSpPr/>
            <p:nvPr/>
          </p:nvSpPr>
          <p:spPr>
            <a:xfrm rot="5400000">
              <a:off x="2894128" y="4101088"/>
              <a:ext cx="168789" cy="2652335"/>
            </a:xfrm>
            <a:prstGeom prst="rightBrace">
              <a:avLst>
                <a:gd name="adj1" fmla="val 89658"/>
                <a:gd name="adj2" fmla="val 50000"/>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53" name="Arrow: Down 152">
              <a:extLst>
                <a:ext uri="{FF2B5EF4-FFF2-40B4-BE49-F238E27FC236}">
                  <a16:creationId xmlns:a16="http://schemas.microsoft.com/office/drawing/2014/main" id="{FE18762A-5515-409C-8B94-50CF0B8C403F}"/>
                </a:ext>
              </a:extLst>
            </p:cNvPr>
            <p:cNvSpPr/>
            <p:nvPr/>
          </p:nvSpPr>
          <p:spPr bwMode="gray">
            <a:xfrm>
              <a:off x="2876833" y="5468771"/>
              <a:ext cx="203380" cy="182490"/>
            </a:xfrm>
            <a:prstGeom prst="downArrow">
              <a:avLst/>
            </a:prstGeom>
            <a:solidFill>
              <a:schemeClr val="tx2"/>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err="1">
                <a:ln>
                  <a:noFill/>
                </a:ln>
                <a:solidFill>
                  <a:srgbClr val="000000"/>
                </a:solidFill>
                <a:effectLst/>
                <a:uLnTx/>
                <a:uFillTx/>
                <a:latin typeface="Arial"/>
                <a:ea typeface="Arial Unicode MS" pitchFamily="34" charset="-128"/>
                <a:cs typeface="Arial Unicode MS" pitchFamily="34" charset="-128"/>
              </a:endParaRPr>
            </a:p>
          </p:txBody>
        </p:sp>
      </p:grpSp>
      <p:sp>
        <p:nvSpPr>
          <p:cNvPr id="154" name="Rectangle: Rounded Corners 153">
            <a:extLst>
              <a:ext uri="{FF2B5EF4-FFF2-40B4-BE49-F238E27FC236}">
                <a16:creationId xmlns:a16="http://schemas.microsoft.com/office/drawing/2014/main" id="{9BA31AB5-9DEF-484A-AB7C-263C632739DA}"/>
              </a:ext>
            </a:extLst>
          </p:cNvPr>
          <p:cNvSpPr/>
          <p:nvPr/>
        </p:nvSpPr>
        <p:spPr bwMode="gray">
          <a:xfrm>
            <a:off x="3578931" y="5775159"/>
            <a:ext cx="1979306" cy="693956"/>
          </a:xfrm>
          <a:prstGeom prst="roundRect">
            <a:avLst/>
          </a:prstGeom>
          <a:solidFill>
            <a:schemeClr val="accent1">
              <a:lumMod val="40000"/>
              <a:lumOff val="60000"/>
            </a:schemeClr>
          </a:solidFill>
          <a:ln w="6350" algn="ctr">
            <a:noFill/>
            <a:miter lim="800000"/>
            <a:headEnd/>
            <a:tailEnd/>
          </a:ln>
        </p:spPr>
        <p:txBody>
          <a:bodyPr lIns="90000" tIns="72000" rIns="90000" bIns="72000" rtlCol="0" anchor="ct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9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The Business Process Expert verifies access to Implementation tools and begins solution enablement</a:t>
            </a:r>
            <a:endParaRPr kumimoji="0" lang="en-US" sz="10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55" name="Rectangle: Rounded Corners 154">
            <a:extLst>
              <a:ext uri="{FF2B5EF4-FFF2-40B4-BE49-F238E27FC236}">
                <a16:creationId xmlns:a16="http://schemas.microsoft.com/office/drawing/2014/main" id="{274DEBA3-E336-4F56-87C5-9C8D6A0B1A3E}"/>
              </a:ext>
            </a:extLst>
          </p:cNvPr>
          <p:cNvSpPr/>
          <p:nvPr/>
        </p:nvSpPr>
        <p:spPr bwMode="gray">
          <a:xfrm>
            <a:off x="4081395" y="2894470"/>
            <a:ext cx="1141726" cy="876100"/>
          </a:xfrm>
          <a:prstGeom prst="roundRect">
            <a:avLst/>
          </a:prstGeom>
          <a:solidFill>
            <a:schemeClr val="accent1">
              <a:lumMod val="20000"/>
              <a:lumOff val="80000"/>
            </a:schemeClr>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9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Scoping process to capture all scope items and integration requirements needed.</a:t>
            </a:r>
          </a:p>
        </p:txBody>
      </p:sp>
      <p:pic>
        <p:nvPicPr>
          <p:cNvPr id="156" name="Graphic 155" descr="Man">
            <a:extLst>
              <a:ext uri="{FF2B5EF4-FFF2-40B4-BE49-F238E27FC236}">
                <a16:creationId xmlns:a16="http://schemas.microsoft.com/office/drawing/2014/main" id="{F07AB7A4-0E53-468E-9B27-71B7EA04D9A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147149" y="3183741"/>
            <a:ext cx="274249" cy="274249"/>
          </a:xfrm>
          <a:prstGeom prst="rect">
            <a:avLst/>
          </a:prstGeom>
        </p:spPr>
      </p:pic>
      <p:sp>
        <p:nvSpPr>
          <p:cNvPr id="157" name="Rectangle: Rounded Corners 156">
            <a:extLst>
              <a:ext uri="{FF2B5EF4-FFF2-40B4-BE49-F238E27FC236}">
                <a16:creationId xmlns:a16="http://schemas.microsoft.com/office/drawing/2014/main" id="{FA281AC1-7079-4639-B569-C278763A1726}"/>
              </a:ext>
            </a:extLst>
          </p:cNvPr>
          <p:cNvSpPr/>
          <p:nvPr/>
        </p:nvSpPr>
        <p:spPr bwMode="gray">
          <a:xfrm>
            <a:off x="5444890" y="4083341"/>
            <a:ext cx="2302714" cy="1019244"/>
          </a:xfrm>
          <a:prstGeom prst="roundRect">
            <a:avLst/>
          </a:prstGeom>
          <a:solidFill>
            <a:schemeClr val="accent1">
              <a:lumMod val="40000"/>
              <a:lumOff val="60000"/>
            </a:schemeClr>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9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Configuration Expert sets scope based on project initial scope and sent to Business Process Experts. Business Process Experts provide written feedback to business questions and return completed questionnaire(s).</a:t>
            </a:r>
          </a:p>
        </p:txBody>
      </p:sp>
      <p:sp>
        <p:nvSpPr>
          <p:cNvPr id="158" name="Rectangle: Rounded Corners 157">
            <a:extLst>
              <a:ext uri="{FF2B5EF4-FFF2-40B4-BE49-F238E27FC236}">
                <a16:creationId xmlns:a16="http://schemas.microsoft.com/office/drawing/2014/main" id="{584FD86B-7C66-4A3A-AB8E-6FCD2311CD40}"/>
              </a:ext>
            </a:extLst>
          </p:cNvPr>
          <p:cNvSpPr/>
          <p:nvPr/>
        </p:nvSpPr>
        <p:spPr bwMode="gray">
          <a:xfrm>
            <a:off x="9493604" y="3072857"/>
            <a:ext cx="2464771" cy="1261408"/>
          </a:xfrm>
          <a:prstGeom prst="roundRect">
            <a:avLst/>
          </a:prstGeom>
          <a:solidFill>
            <a:schemeClr val="accent1">
              <a:lumMod val="40000"/>
              <a:lumOff val="60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defRPr/>
            </a:pPr>
            <a:r>
              <a:rPr kumimoji="0" lang="en-US" sz="9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The Business Process Expert verifies access to the Fit-to-Standard System and enables themselves on all accelerators used during the Fit-to-Standard process. In addition, all requirements captured in the Discover Phase are transferred to the initial list.</a:t>
            </a:r>
            <a:endParaRPr lang="en-US" sz="1000" kern="0" dirty="0">
              <a:solidFill>
                <a:srgbClr val="000000"/>
              </a:solidFill>
              <a:ea typeface="Arial Unicode MS" pitchFamily="34" charset="-128"/>
              <a:cs typeface="Arial Unicode MS" pitchFamily="34" charset="-128"/>
            </a:endParaRPr>
          </a:p>
        </p:txBody>
      </p:sp>
      <p:sp>
        <p:nvSpPr>
          <p:cNvPr id="159" name="Rectangle: Rounded Corners 158">
            <a:extLst>
              <a:ext uri="{FF2B5EF4-FFF2-40B4-BE49-F238E27FC236}">
                <a16:creationId xmlns:a16="http://schemas.microsoft.com/office/drawing/2014/main" id="{A3174305-43D3-4363-AE9C-DFD46DE6D21F}"/>
              </a:ext>
            </a:extLst>
          </p:cNvPr>
          <p:cNvSpPr/>
          <p:nvPr/>
        </p:nvSpPr>
        <p:spPr bwMode="gray">
          <a:xfrm>
            <a:off x="9518325" y="4667085"/>
            <a:ext cx="2464771" cy="993670"/>
          </a:xfrm>
          <a:prstGeom prst="roundRect">
            <a:avLst/>
          </a:prstGeom>
          <a:solidFill>
            <a:schemeClr val="accent1">
              <a:lumMod val="40000"/>
              <a:lumOff val="60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defRPr/>
            </a:pPr>
            <a:r>
              <a:rPr kumimoji="0" lang="en-US" sz="9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The Fit-to-Standard System is prepared for the Fit-to-Standard workshops by reviewing Master Data pre-delivered and additional sample</a:t>
            </a:r>
            <a:r>
              <a:rPr lang="en-US" sz="900" kern="0" dirty="0">
                <a:solidFill>
                  <a:srgbClr val="000000"/>
                </a:solidFill>
                <a:ea typeface="Arial Unicode MS" pitchFamily="34" charset="-128"/>
                <a:cs typeface="Arial Unicode MS" pitchFamily="34" charset="-128"/>
              </a:rPr>
              <a:t> data is created if needed.</a:t>
            </a:r>
            <a:r>
              <a:rPr kumimoji="0" lang="en-US" sz="9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 </a:t>
            </a:r>
            <a:endParaRPr lang="en-US" sz="1000" kern="0" dirty="0">
              <a:solidFill>
                <a:srgbClr val="000000"/>
              </a:solidFill>
              <a:ea typeface="Arial Unicode MS" pitchFamily="34" charset="-128"/>
              <a:cs typeface="Arial Unicode MS" pitchFamily="34" charset="-128"/>
            </a:endParaRPr>
          </a:p>
        </p:txBody>
      </p:sp>
      <p:grpSp>
        <p:nvGrpSpPr>
          <p:cNvPr id="88" name="Group 87">
            <a:extLst>
              <a:ext uri="{FF2B5EF4-FFF2-40B4-BE49-F238E27FC236}">
                <a16:creationId xmlns:a16="http://schemas.microsoft.com/office/drawing/2014/main" id="{05578791-BF44-4500-8E7D-0E88C023EFA9}"/>
              </a:ext>
            </a:extLst>
          </p:cNvPr>
          <p:cNvGrpSpPr/>
          <p:nvPr/>
        </p:nvGrpSpPr>
        <p:grpSpPr>
          <a:xfrm>
            <a:off x="1180910" y="4139756"/>
            <a:ext cx="1197864" cy="1197864"/>
            <a:chOff x="9116070" y="4319377"/>
            <a:chExt cx="1197864" cy="1197864"/>
          </a:xfrm>
        </p:grpSpPr>
        <p:grpSp>
          <p:nvGrpSpPr>
            <p:cNvPr id="90" name="Group 89">
              <a:extLst>
                <a:ext uri="{FF2B5EF4-FFF2-40B4-BE49-F238E27FC236}">
                  <a16:creationId xmlns:a16="http://schemas.microsoft.com/office/drawing/2014/main" id="{FD781537-84FB-47CD-824B-68469A0A6788}"/>
                </a:ext>
              </a:extLst>
            </p:cNvPr>
            <p:cNvGrpSpPr/>
            <p:nvPr/>
          </p:nvGrpSpPr>
          <p:grpSpPr>
            <a:xfrm>
              <a:off x="9116070" y="4319377"/>
              <a:ext cx="1197864" cy="1197864"/>
              <a:chOff x="9138353" y="1798052"/>
              <a:chExt cx="1197864" cy="1197864"/>
            </a:xfrm>
          </p:grpSpPr>
          <p:pic>
            <p:nvPicPr>
              <p:cNvPr id="92" name="Graphic 91" descr="Single gear">
                <a:extLst>
                  <a:ext uri="{FF2B5EF4-FFF2-40B4-BE49-F238E27FC236}">
                    <a16:creationId xmlns:a16="http://schemas.microsoft.com/office/drawing/2014/main" id="{1CFADDB0-2C68-4EA0-A20B-1AACFF86861A}"/>
                  </a:ext>
                </a:extLst>
              </p:cNvPr>
              <p:cNvPicPr>
                <a:picLocks noChangeAspect="1"/>
              </p:cNvPicPr>
              <p:nvPr/>
            </p:nvPicPr>
            <p:blipFill>
              <a:blip r:embed="rId11">
                <a:extLst>
                  <a:ext uri="{96DAC541-7B7A-43D3-8B79-37D633B846F1}">
                    <asvg:svgBlip xmlns:asvg="http://schemas.microsoft.com/office/drawing/2016/SVG/main" r:embed="rId15"/>
                  </a:ext>
                </a:extLst>
              </a:blip>
              <a:stretch>
                <a:fillRect/>
              </a:stretch>
            </p:blipFill>
            <p:spPr>
              <a:xfrm rot="19271927">
                <a:off x="9138353" y="1798052"/>
                <a:ext cx="1197864" cy="1197864"/>
              </a:xfrm>
              <a:prstGeom prst="rect">
                <a:avLst/>
              </a:prstGeom>
            </p:spPr>
          </p:pic>
          <p:sp>
            <p:nvSpPr>
              <p:cNvPr id="93" name="Oval 92">
                <a:extLst>
                  <a:ext uri="{FF2B5EF4-FFF2-40B4-BE49-F238E27FC236}">
                    <a16:creationId xmlns:a16="http://schemas.microsoft.com/office/drawing/2014/main" id="{ECC2044A-0456-4A9D-985B-699E8208FC2D}"/>
                  </a:ext>
                </a:extLst>
              </p:cNvPr>
              <p:cNvSpPr/>
              <p:nvPr/>
            </p:nvSpPr>
            <p:spPr bwMode="gray">
              <a:xfrm>
                <a:off x="9453725" y="2113632"/>
                <a:ext cx="564647" cy="564647"/>
              </a:xfrm>
              <a:prstGeom prst="ellipse">
                <a:avLst/>
              </a:prstGeom>
              <a:ln>
                <a:solidFill>
                  <a:schemeClr val="bg1"/>
                </a:solidFill>
                <a:headEnd/>
                <a:tailEnd/>
              </a:ln>
            </p:spPr>
            <p:style>
              <a:lnRef idx="2">
                <a:schemeClr val="accent5"/>
              </a:lnRef>
              <a:fillRef idx="1">
                <a:schemeClr val="lt1"/>
              </a:fillRef>
              <a:effectRef idx="0">
                <a:schemeClr val="accent5"/>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600" b="1" i="0" u="none" strike="noStrike" kern="0" cap="none" spc="0" normalizeH="0" baseline="0" noProof="0" dirty="0">
                  <a:ln>
                    <a:noFill/>
                  </a:ln>
                  <a:solidFill>
                    <a:srgbClr val="E35500"/>
                  </a:solidFill>
                  <a:effectLst/>
                  <a:uLnTx/>
                  <a:uFillTx/>
                  <a:latin typeface="Arial"/>
                  <a:ea typeface="Arial Unicode MS" pitchFamily="34" charset="-128"/>
                  <a:cs typeface="Arial Unicode MS" pitchFamily="34" charset="-128"/>
                </a:endParaRPr>
              </a:p>
            </p:txBody>
          </p:sp>
        </p:grpSp>
        <p:pic>
          <p:nvPicPr>
            <p:cNvPr id="91" name="Picture 90">
              <a:extLst>
                <a:ext uri="{FF2B5EF4-FFF2-40B4-BE49-F238E27FC236}">
                  <a16:creationId xmlns:a16="http://schemas.microsoft.com/office/drawing/2014/main" id="{169225B4-F0F1-4B66-B91D-71D4AC0404EE}"/>
                </a:ext>
              </a:extLst>
            </p:cNvPr>
            <p:cNvPicPr>
              <a:picLocks noChangeAspect="1"/>
            </p:cNvPicPr>
            <p:nvPr/>
          </p:nvPicPr>
          <p:blipFill>
            <a:blip r:embed="rId16"/>
            <a:stretch>
              <a:fillRect/>
            </a:stretch>
          </p:blipFill>
          <p:spPr>
            <a:xfrm>
              <a:off x="9427853" y="4635122"/>
              <a:ext cx="546490" cy="546490"/>
            </a:xfrm>
            <a:prstGeom prst="rect">
              <a:avLst/>
            </a:prstGeom>
          </p:spPr>
        </p:pic>
      </p:grpSp>
      <p:grpSp>
        <p:nvGrpSpPr>
          <p:cNvPr id="94" name="Group 93">
            <a:extLst>
              <a:ext uri="{FF2B5EF4-FFF2-40B4-BE49-F238E27FC236}">
                <a16:creationId xmlns:a16="http://schemas.microsoft.com/office/drawing/2014/main" id="{F7905185-CCF9-4320-9A83-47A30376F901}"/>
              </a:ext>
            </a:extLst>
          </p:cNvPr>
          <p:cNvGrpSpPr/>
          <p:nvPr/>
        </p:nvGrpSpPr>
        <p:grpSpPr>
          <a:xfrm>
            <a:off x="277908" y="2433237"/>
            <a:ext cx="1197864" cy="1197864"/>
            <a:chOff x="464369" y="1684517"/>
            <a:chExt cx="1197864" cy="1197864"/>
          </a:xfrm>
        </p:grpSpPr>
        <p:grpSp>
          <p:nvGrpSpPr>
            <p:cNvPr id="96" name="Group 95">
              <a:extLst>
                <a:ext uri="{FF2B5EF4-FFF2-40B4-BE49-F238E27FC236}">
                  <a16:creationId xmlns:a16="http://schemas.microsoft.com/office/drawing/2014/main" id="{6955EF43-9934-4396-8FE5-C590CEB4FF0E}"/>
                </a:ext>
              </a:extLst>
            </p:cNvPr>
            <p:cNvGrpSpPr/>
            <p:nvPr/>
          </p:nvGrpSpPr>
          <p:grpSpPr>
            <a:xfrm>
              <a:off x="464369" y="1684517"/>
              <a:ext cx="1197864" cy="1197864"/>
              <a:chOff x="9138353" y="1798052"/>
              <a:chExt cx="1197864" cy="1197864"/>
            </a:xfrm>
          </p:grpSpPr>
          <p:pic>
            <p:nvPicPr>
              <p:cNvPr id="99" name="Graphic 98" descr="Single gear">
                <a:extLst>
                  <a:ext uri="{FF2B5EF4-FFF2-40B4-BE49-F238E27FC236}">
                    <a16:creationId xmlns:a16="http://schemas.microsoft.com/office/drawing/2014/main" id="{EEB444F5-FEAE-427F-A3FB-698A7832C04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rot="19271927">
                <a:off x="9138353" y="1798052"/>
                <a:ext cx="1197864" cy="1197864"/>
              </a:xfrm>
              <a:prstGeom prst="rect">
                <a:avLst/>
              </a:prstGeom>
            </p:spPr>
          </p:pic>
          <p:sp>
            <p:nvSpPr>
              <p:cNvPr id="100" name="Oval 99">
                <a:extLst>
                  <a:ext uri="{FF2B5EF4-FFF2-40B4-BE49-F238E27FC236}">
                    <a16:creationId xmlns:a16="http://schemas.microsoft.com/office/drawing/2014/main" id="{261F4E1A-324E-4928-B5D7-27490E0FBF43}"/>
                  </a:ext>
                </a:extLst>
              </p:cNvPr>
              <p:cNvSpPr/>
              <p:nvPr/>
            </p:nvSpPr>
            <p:spPr bwMode="gray">
              <a:xfrm>
                <a:off x="9453725" y="2113632"/>
                <a:ext cx="564647" cy="564647"/>
              </a:xfrm>
              <a:prstGeom prst="ellipse">
                <a:avLst/>
              </a:prstGeom>
              <a:ln>
                <a:solidFill>
                  <a:schemeClr val="bg1"/>
                </a:solidFill>
                <a:headEnd/>
                <a:tailEnd/>
              </a:ln>
            </p:spPr>
            <p:style>
              <a:lnRef idx="2">
                <a:schemeClr val="accent5"/>
              </a:lnRef>
              <a:fillRef idx="1">
                <a:schemeClr val="lt1"/>
              </a:fillRef>
              <a:effectRef idx="0">
                <a:schemeClr val="accent5"/>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600" b="1" i="0" u="none" strike="noStrike" kern="0" cap="none" spc="0" normalizeH="0" baseline="0" noProof="0" dirty="0">
                  <a:ln>
                    <a:noFill/>
                  </a:ln>
                  <a:solidFill>
                    <a:srgbClr val="E35500"/>
                  </a:solidFill>
                  <a:effectLst/>
                  <a:uLnTx/>
                  <a:uFillTx/>
                  <a:latin typeface="Arial"/>
                  <a:ea typeface="Arial Unicode MS" pitchFamily="34" charset="-128"/>
                  <a:cs typeface="Arial Unicode MS" pitchFamily="34" charset="-128"/>
                </a:endParaRPr>
              </a:p>
            </p:txBody>
          </p:sp>
        </p:grpSp>
        <p:pic>
          <p:nvPicPr>
            <p:cNvPr id="98" name="Picture 97">
              <a:extLst>
                <a:ext uri="{FF2B5EF4-FFF2-40B4-BE49-F238E27FC236}">
                  <a16:creationId xmlns:a16="http://schemas.microsoft.com/office/drawing/2014/main" id="{247A873C-F196-4E55-90B2-EE9CE4665224}"/>
                </a:ext>
              </a:extLst>
            </p:cNvPr>
            <p:cNvPicPr>
              <a:picLocks noChangeAspect="1"/>
            </p:cNvPicPr>
            <p:nvPr/>
          </p:nvPicPr>
          <p:blipFill>
            <a:blip r:embed="rId19"/>
            <a:stretch>
              <a:fillRect/>
            </a:stretch>
          </p:blipFill>
          <p:spPr>
            <a:xfrm>
              <a:off x="854489" y="2068755"/>
              <a:ext cx="426161" cy="426161"/>
            </a:xfrm>
            <a:prstGeom prst="rect">
              <a:avLst/>
            </a:prstGeom>
          </p:spPr>
        </p:pic>
      </p:grpSp>
      <p:grpSp>
        <p:nvGrpSpPr>
          <p:cNvPr id="111" name="Group 110">
            <a:extLst>
              <a:ext uri="{FF2B5EF4-FFF2-40B4-BE49-F238E27FC236}">
                <a16:creationId xmlns:a16="http://schemas.microsoft.com/office/drawing/2014/main" id="{E007AB4A-1055-495A-81B6-6222FFC559A4}"/>
              </a:ext>
            </a:extLst>
          </p:cNvPr>
          <p:cNvGrpSpPr/>
          <p:nvPr/>
        </p:nvGrpSpPr>
        <p:grpSpPr>
          <a:xfrm rot="2562453">
            <a:off x="1409115" y="2272808"/>
            <a:ext cx="1197864" cy="1197864"/>
            <a:chOff x="230743" y="2908458"/>
            <a:chExt cx="1197864" cy="1197864"/>
          </a:xfrm>
        </p:grpSpPr>
        <p:grpSp>
          <p:nvGrpSpPr>
            <p:cNvPr id="112" name="Group 111">
              <a:extLst>
                <a:ext uri="{FF2B5EF4-FFF2-40B4-BE49-F238E27FC236}">
                  <a16:creationId xmlns:a16="http://schemas.microsoft.com/office/drawing/2014/main" id="{A2D44E1B-3C78-40AA-9DF8-D2CA6F9A7F2A}"/>
                </a:ext>
              </a:extLst>
            </p:cNvPr>
            <p:cNvGrpSpPr/>
            <p:nvPr/>
          </p:nvGrpSpPr>
          <p:grpSpPr>
            <a:xfrm rot="216850">
              <a:off x="230743" y="2908458"/>
              <a:ext cx="1197864" cy="1197864"/>
              <a:chOff x="9138353" y="1798052"/>
              <a:chExt cx="1197864" cy="1197864"/>
            </a:xfrm>
          </p:grpSpPr>
          <p:pic>
            <p:nvPicPr>
              <p:cNvPr id="114" name="Graphic 113" descr="Single gear">
                <a:extLst>
                  <a:ext uri="{FF2B5EF4-FFF2-40B4-BE49-F238E27FC236}">
                    <a16:creationId xmlns:a16="http://schemas.microsoft.com/office/drawing/2014/main" id="{B4C90345-458A-4195-AEEF-47AF9AB8E372}"/>
                  </a:ext>
                </a:extLst>
              </p:cNvPr>
              <p:cNvPicPr>
                <a:picLocks noChangeAspect="1"/>
              </p:cNvPicPr>
              <p:nvPr/>
            </p:nvPicPr>
            <p:blipFill>
              <a:blip r:embed="rId11">
                <a:extLst>
                  <a:ext uri="{96DAC541-7B7A-43D3-8B79-37D633B846F1}">
                    <asvg:svgBlip xmlns:asvg="http://schemas.microsoft.com/office/drawing/2016/SVG/main" r:embed="rId15"/>
                  </a:ext>
                </a:extLst>
              </a:blip>
              <a:stretch>
                <a:fillRect/>
              </a:stretch>
            </p:blipFill>
            <p:spPr>
              <a:xfrm rot="19271927">
                <a:off x="9138353" y="1798052"/>
                <a:ext cx="1197864" cy="1197864"/>
              </a:xfrm>
              <a:prstGeom prst="rect">
                <a:avLst/>
              </a:prstGeom>
            </p:spPr>
          </p:pic>
          <p:sp>
            <p:nvSpPr>
              <p:cNvPr id="115" name="Oval 114">
                <a:extLst>
                  <a:ext uri="{FF2B5EF4-FFF2-40B4-BE49-F238E27FC236}">
                    <a16:creationId xmlns:a16="http://schemas.microsoft.com/office/drawing/2014/main" id="{FECA5A22-8D2A-4278-A206-FBE392116005}"/>
                  </a:ext>
                </a:extLst>
              </p:cNvPr>
              <p:cNvSpPr/>
              <p:nvPr/>
            </p:nvSpPr>
            <p:spPr bwMode="gray">
              <a:xfrm>
                <a:off x="9453725" y="2113632"/>
                <a:ext cx="564647" cy="564647"/>
              </a:xfrm>
              <a:prstGeom prst="ellipse">
                <a:avLst/>
              </a:prstGeom>
              <a:ln>
                <a:solidFill>
                  <a:schemeClr val="bg1"/>
                </a:solidFill>
                <a:headEnd/>
                <a:tailEnd/>
              </a:ln>
            </p:spPr>
            <p:style>
              <a:lnRef idx="2">
                <a:schemeClr val="accent5"/>
              </a:lnRef>
              <a:fillRef idx="1">
                <a:schemeClr val="lt1"/>
              </a:fillRef>
              <a:effectRef idx="0">
                <a:schemeClr val="accent5"/>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600" b="1" i="0" u="none" strike="noStrike" kern="0" cap="none" spc="0" normalizeH="0" baseline="0" noProof="0" dirty="0">
                  <a:ln>
                    <a:noFill/>
                  </a:ln>
                  <a:solidFill>
                    <a:srgbClr val="E35500"/>
                  </a:solidFill>
                  <a:effectLst/>
                  <a:uLnTx/>
                  <a:uFillTx/>
                  <a:latin typeface="Arial"/>
                  <a:ea typeface="Arial Unicode MS" pitchFamily="34" charset="-128"/>
                  <a:cs typeface="Arial Unicode MS" pitchFamily="34" charset="-128"/>
                </a:endParaRPr>
              </a:p>
            </p:txBody>
          </p:sp>
        </p:grpSp>
        <p:pic>
          <p:nvPicPr>
            <p:cNvPr id="113" name="Picture 112">
              <a:extLst>
                <a:ext uri="{FF2B5EF4-FFF2-40B4-BE49-F238E27FC236}">
                  <a16:creationId xmlns:a16="http://schemas.microsoft.com/office/drawing/2014/main" id="{D7D8C6BA-5694-4508-8C3D-E14DF0AA2961}"/>
                </a:ext>
              </a:extLst>
            </p:cNvPr>
            <p:cNvPicPr>
              <a:picLocks noChangeAspect="1"/>
            </p:cNvPicPr>
            <p:nvPr/>
          </p:nvPicPr>
          <p:blipFill>
            <a:blip r:embed="rId20"/>
            <a:stretch>
              <a:fillRect/>
            </a:stretch>
          </p:blipFill>
          <p:spPr>
            <a:xfrm rot="790429">
              <a:off x="623707" y="3287741"/>
              <a:ext cx="398365" cy="398365"/>
            </a:xfrm>
            <a:prstGeom prst="rect">
              <a:avLst/>
            </a:prstGeom>
          </p:spPr>
        </p:pic>
      </p:grpSp>
      <p:sp>
        <p:nvSpPr>
          <p:cNvPr id="116" name="Text Placeholder 6">
            <a:extLst>
              <a:ext uri="{FF2B5EF4-FFF2-40B4-BE49-F238E27FC236}">
                <a16:creationId xmlns:a16="http://schemas.microsoft.com/office/drawing/2014/main" id="{0CD25B35-06D8-4372-A39C-AFE741045335}"/>
              </a:ext>
            </a:extLst>
          </p:cNvPr>
          <p:cNvSpPr txBox="1">
            <a:spLocks/>
          </p:cNvSpPr>
          <p:nvPr/>
        </p:nvSpPr>
        <p:spPr>
          <a:xfrm rot="3967013">
            <a:off x="1499448" y="2298673"/>
            <a:ext cx="1138750" cy="1050848"/>
          </a:xfrm>
          <a:prstGeom prst="rect">
            <a:avLst/>
          </a:prstGeom>
          <a:noFill/>
        </p:spPr>
        <p:txBody>
          <a:bodyPr>
            <a:prstTxWarp prst="textArchUp">
              <a:avLst>
                <a:gd name="adj" fmla="val 9270473"/>
              </a:avLst>
            </a:prstTxWarp>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sz="1000" b="1" i="0" u="none" strike="noStrike" kern="0" cap="none" spc="0" normalizeH="0" baseline="0" noProof="0" dirty="0">
                <a:ln>
                  <a:noFill/>
                </a:ln>
                <a:solidFill>
                  <a:srgbClr val="970A82"/>
                </a:solidFill>
                <a:effectLst/>
                <a:uLnTx/>
                <a:uFillTx/>
                <a:latin typeface="Arial" pitchFamily="34" charset="0"/>
                <a:ea typeface="Arial Unicode MS" pitchFamily="34" charset="-128"/>
                <a:cs typeface="Arial Unicode MS" pitchFamily="34" charset="-128"/>
              </a:rPr>
              <a:t>Business Driven Configuration</a:t>
            </a:r>
          </a:p>
        </p:txBody>
      </p:sp>
      <p:sp>
        <p:nvSpPr>
          <p:cNvPr id="123" name="Text Placeholder 6">
            <a:extLst>
              <a:ext uri="{FF2B5EF4-FFF2-40B4-BE49-F238E27FC236}">
                <a16:creationId xmlns:a16="http://schemas.microsoft.com/office/drawing/2014/main" id="{C4B0DE22-7C08-4B3F-9228-2140EFE8581E}"/>
              </a:ext>
            </a:extLst>
          </p:cNvPr>
          <p:cNvSpPr txBox="1">
            <a:spLocks/>
          </p:cNvSpPr>
          <p:nvPr/>
        </p:nvSpPr>
        <p:spPr>
          <a:xfrm>
            <a:off x="1209230" y="4162237"/>
            <a:ext cx="1138750" cy="1049181"/>
          </a:xfrm>
          <a:prstGeom prst="rect">
            <a:avLst/>
          </a:prstGeom>
          <a:noFill/>
        </p:spPr>
        <p:txBody>
          <a:bodyPr>
            <a:prstTxWarp prst="textArchUp">
              <a:avLst>
                <a:gd name="adj" fmla="val 9270473"/>
              </a:avLst>
            </a:prstTxWarp>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sz="1000" b="1" i="0" u="none" strike="noStrike" kern="0" cap="none" spc="0" normalizeH="0" baseline="0" noProof="0" dirty="0">
                <a:ln>
                  <a:noFill/>
                </a:ln>
                <a:solidFill>
                  <a:srgbClr val="970A82"/>
                </a:solidFill>
                <a:effectLst/>
                <a:uLnTx/>
                <a:uFillTx/>
                <a:latin typeface="Arial" pitchFamily="34" charset="0"/>
                <a:ea typeface="Arial Unicode MS" pitchFamily="34" charset="-128"/>
                <a:cs typeface="Arial Unicode MS" pitchFamily="34" charset="-128"/>
              </a:rPr>
              <a:t>Customer Enablement</a:t>
            </a:r>
          </a:p>
        </p:txBody>
      </p:sp>
      <p:sp>
        <p:nvSpPr>
          <p:cNvPr id="124" name="Text Placeholder 6">
            <a:extLst>
              <a:ext uri="{FF2B5EF4-FFF2-40B4-BE49-F238E27FC236}">
                <a16:creationId xmlns:a16="http://schemas.microsoft.com/office/drawing/2014/main" id="{8EAE8D19-DC41-4E2E-98BF-45C1AC22E688}"/>
              </a:ext>
            </a:extLst>
          </p:cNvPr>
          <p:cNvSpPr txBox="1">
            <a:spLocks/>
          </p:cNvSpPr>
          <p:nvPr/>
        </p:nvSpPr>
        <p:spPr>
          <a:xfrm>
            <a:off x="1032111" y="2912176"/>
            <a:ext cx="965154" cy="1049181"/>
          </a:xfrm>
          <a:prstGeom prst="rect">
            <a:avLst/>
          </a:prstGeom>
          <a:noFill/>
        </p:spPr>
        <p:txBody>
          <a:bodyPr>
            <a:prstTxWarp prst="textArchDown">
              <a:avLst/>
            </a:prstTxWarp>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sz="800" b="1" i="0" u="none" strike="noStrike" kern="0" cap="none" spc="0" normalizeH="0" baseline="0" noProof="0" dirty="0">
                <a:ln>
                  <a:noFill/>
                </a:ln>
                <a:solidFill>
                  <a:srgbClr val="970A82"/>
                </a:solidFill>
                <a:effectLst/>
                <a:uLnTx/>
                <a:uFillTx/>
                <a:latin typeface="Arial" pitchFamily="34" charset="0"/>
                <a:ea typeface="Arial Unicode MS" pitchFamily="34" charset="-128"/>
                <a:cs typeface="Arial Unicode MS" pitchFamily="34" charset="-128"/>
              </a:rPr>
              <a:t>Fit-to-Standard Preparation</a:t>
            </a:r>
          </a:p>
        </p:txBody>
      </p:sp>
      <p:sp>
        <p:nvSpPr>
          <p:cNvPr id="125" name="Text Placeholder 6">
            <a:extLst>
              <a:ext uri="{FF2B5EF4-FFF2-40B4-BE49-F238E27FC236}">
                <a16:creationId xmlns:a16="http://schemas.microsoft.com/office/drawing/2014/main" id="{AECDAD6F-D128-41E5-8DF4-CF115D134721}"/>
              </a:ext>
            </a:extLst>
          </p:cNvPr>
          <p:cNvSpPr txBox="1">
            <a:spLocks/>
          </p:cNvSpPr>
          <p:nvPr/>
        </p:nvSpPr>
        <p:spPr>
          <a:xfrm rot="3813578">
            <a:off x="453518" y="2467637"/>
            <a:ext cx="903872" cy="1049181"/>
          </a:xfrm>
          <a:prstGeom prst="rect">
            <a:avLst/>
          </a:prstGeom>
          <a:noFill/>
        </p:spPr>
        <p:txBody>
          <a:bodyPr>
            <a:prstTxWarp prst="textArchDown">
              <a:avLst>
                <a:gd name="adj" fmla="val 20352501"/>
              </a:avLst>
            </a:prstTxWarp>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sz="1000" b="1" i="0" u="none" strike="noStrike" kern="0" cap="none" spc="0" normalizeH="0" baseline="0" noProof="0" dirty="0">
                <a:ln>
                  <a:noFill/>
                </a:ln>
                <a:solidFill>
                  <a:srgbClr val="4FB81C"/>
                </a:solidFill>
                <a:effectLst/>
                <a:uLnTx/>
                <a:uFillTx/>
                <a:latin typeface="Arial" pitchFamily="34" charset="0"/>
                <a:ea typeface="Arial Unicode MS" pitchFamily="34" charset="-128"/>
                <a:cs typeface="Arial Unicode MS" pitchFamily="34" charset="-128"/>
              </a:rPr>
              <a:t>Discovery Assessment</a:t>
            </a:r>
          </a:p>
        </p:txBody>
      </p:sp>
      <p:grpSp>
        <p:nvGrpSpPr>
          <p:cNvPr id="126" name="Group 125">
            <a:extLst>
              <a:ext uri="{FF2B5EF4-FFF2-40B4-BE49-F238E27FC236}">
                <a16:creationId xmlns:a16="http://schemas.microsoft.com/office/drawing/2014/main" id="{608C63D7-498C-467F-A14E-ABAC7389488B}"/>
              </a:ext>
            </a:extLst>
          </p:cNvPr>
          <p:cNvGrpSpPr/>
          <p:nvPr/>
        </p:nvGrpSpPr>
        <p:grpSpPr>
          <a:xfrm>
            <a:off x="919457" y="2917476"/>
            <a:ext cx="1197864" cy="1197864"/>
            <a:chOff x="887577" y="2689900"/>
            <a:chExt cx="1197864" cy="1197864"/>
          </a:xfrm>
        </p:grpSpPr>
        <p:grpSp>
          <p:nvGrpSpPr>
            <p:cNvPr id="128" name="Group 127">
              <a:extLst>
                <a:ext uri="{FF2B5EF4-FFF2-40B4-BE49-F238E27FC236}">
                  <a16:creationId xmlns:a16="http://schemas.microsoft.com/office/drawing/2014/main" id="{02B0B370-3471-43CD-9F01-71CCAF6AA0D4}"/>
                </a:ext>
              </a:extLst>
            </p:cNvPr>
            <p:cNvGrpSpPr/>
            <p:nvPr/>
          </p:nvGrpSpPr>
          <p:grpSpPr>
            <a:xfrm>
              <a:off x="887577" y="2689900"/>
              <a:ext cx="1197864" cy="1197864"/>
              <a:chOff x="9138353" y="1798052"/>
              <a:chExt cx="1197864" cy="1197864"/>
            </a:xfrm>
          </p:grpSpPr>
          <p:pic>
            <p:nvPicPr>
              <p:cNvPr id="132" name="Graphic 131" descr="Single gear">
                <a:extLst>
                  <a:ext uri="{FF2B5EF4-FFF2-40B4-BE49-F238E27FC236}">
                    <a16:creationId xmlns:a16="http://schemas.microsoft.com/office/drawing/2014/main" id="{FE8BC32D-3D06-4896-8CEA-0E0A8BF10B7B}"/>
                  </a:ext>
                </a:extLst>
              </p:cNvPr>
              <p:cNvPicPr>
                <a:picLocks noChangeAspect="1"/>
              </p:cNvPicPr>
              <p:nvPr/>
            </p:nvPicPr>
            <p:blipFill>
              <a:blip r:embed="rId11">
                <a:extLst>
                  <a:ext uri="{96DAC541-7B7A-43D3-8B79-37D633B846F1}">
                    <asvg:svgBlip xmlns:asvg="http://schemas.microsoft.com/office/drawing/2016/SVG/main" r:embed="rId15"/>
                  </a:ext>
                </a:extLst>
              </a:blip>
              <a:stretch>
                <a:fillRect/>
              </a:stretch>
            </p:blipFill>
            <p:spPr>
              <a:xfrm rot="19271927">
                <a:off x="9138353" y="1798052"/>
                <a:ext cx="1197864" cy="1197864"/>
              </a:xfrm>
              <a:prstGeom prst="rect">
                <a:avLst/>
              </a:prstGeom>
            </p:spPr>
          </p:pic>
          <p:sp>
            <p:nvSpPr>
              <p:cNvPr id="135" name="Oval 134">
                <a:extLst>
                  <a:ext uri="{FF2B5EF4-FFF2-40B4-BE49-F238E27FC236}">
                    <a16:creationId xmlns:a16="http://schemas.microsoft.com/office/drawing/2014/main" id="{C46B076E-9744-45FB-833F-3EB838073417}"/>
                  </a:ext>
                </a:extLst>
              </p:cNvPr>
              <p:cNvSpPr/>
              <p:nvPr/>
            </p:nvSpPr>
            <p:spPr bwMode="gray">
              <a:xfrm>
                <a:off x="9453725" y="2113632"/>
                <a:ext cx="564647" cy="564647"/>
              </a:xfrm>
              <a:prstGeom prst="ellipse">
                <a:avLst/>
              </a:prstGeom>
              <a:ln>
                <a:solidFill>
                  <a:schemeClr val="bg1"/>
                </a:solidFill>
                <a:headEnd/>
                <a:tailEnd/>
              </a:ln>
            </p:spPr>
            <p:style>
              <a:lnRef idx="2">
                <a:schemeClr val="accent5"/>
              </a:lnRef>
              <a:fillRef idx="1">
                <a:schemeClr val="lt1"/>
              </a:fillRef>
              <a:effectRef idx="0">
                <a:schemeClr val="accent5"/>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600" b="1" i="0" u="none" strike="noStrike" kern="0" cap="none" spc="0" normalizeH="0" baseline="0" noProof="0" dirty="0">
                  <a:ln>
                    <a:noFill/>
                  </a:ln>
                  <a:solidFill>
                    <a:srgbClr val="E35500"/>
                  </a:solidFill>
                  <a:effectLst/>
                  <a:uLnTx/>
                  <a:uFillTx/>
                  <a:latin typeface="Arial"/>
                  <a:ea typeface="Arial Unicode MS" pitchFamily="34" charset="-128"/>
                  <a:cs typeface="Arial Unicode MS" pitchFamily="34" charset="-128"/>
                </a:endParaRPr>
              </a:p>
            </p:txBody>
          </p:sp>
        </p:grpSp>
        <p:pic>
          <p:nvPicPr>
            <p:cNvPr id="131" name="Picture 130">
              <a:extLst>
                <a:ext uri="{FF2B5EF4-FFF2-40B4-BE49-F238E27FC236}">
                  <a16:creationId xmlns:a16="http://schemas.microsoft.com/office/drawing/2014/main" id="{24D2FA56-4634-488A-9560-F940F12A0C1F}"/>
                </a:ext>
              </a:extLst>
            </p:cNvPr>
            <p:cNvPicPr>
              <a:picLocks noChangeAspect="1"/>
            </p:cNvPicPr>
            <p:nvPr/>
          </p:nvPicPr>
          <p:blipFill>
            <a:blip r:embed="rId21"/>
            <a:stretch>
              <a:fillRect/>
            </a:stretch>
          </p:blipFill>
          <p:spPr>
            <a:xfrm>
              <a:off x="1202122" y="3020103"/>
              <a:ext cx="548640" cy="548640"/>
            </a:xfrm>
            <a:prstGeom prst="rect">
              <a:avLst/>
            </a:prstGeom>
          </p:spPr>
        </p:pic>
      </p:grpSp>
      <p:sp>
        <p:nvSpPr>
          <p:cNvPr id="142" name="Text Placeholder 6">
            <a:extLst>
              <a:ext uri="{FF2B5EF4-FFF2-40B4-BE49-F238E27FC236}">
                <a16:creationId xmlns:a16="http://schemas.microsoft.com/office/drawing/2014/main" id="{09A27F4A-8FFA-47D8-B0CA-0886CD4754F8}"/>
              </a:ext>
            </a:extLst>
          </p:cNvPr>
          <p:cNvSpPr txBox="1">
            <a:spLocks/>
          </p:cNvSpPr>
          <p:nvPr/>
        </p:nvSpPr>
        <p:spPr>
          <a:xfrm rot="21438416">
            <a:off x="763855" y="1764387"/>
            <a:ext cx="1138750" cy="1047998"/>
          </a:xfrm>
          <a:prstGeom prst="rect">
            <a:avLst/>
          </a:prstGeom>
          <a:noFill/>
        </p:spPr>
        <p:txBody>
          <a:bodyPr>
            <a:prstTxWarp prst="textArchUp">
              <a:avLst>
                <a:gd name="adj" fmla="val 9270473"/>
              </a:avLst>
            </a:prstTxWarp>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lang="en-US" sz="1000" b="1" kern="0" dirty="0">
                <a:solidFill>
                  <a:srgbClr val="970A82"/>
                </a:solidFill>
                <a:latin typeface="Arial" pitchFamily="34" charset="0"/>
                <a:ea typeface="Arial Unicode MS" pitchFamily="34" charset="-128"/>
                <a:cs typeface="Arial Unicode MS" pitchFamily="34" charset="-128"/>
              </a:rPr>
              <a:t>Scope Statement</a:t>
            </a:r>
            <a:endParaRPr kumimoji="0" lang="en-US" sz="1000" b="1" i="0" u="none" strike="noStrike" kern="0" cap="none" spc="0" normalizeH="0" baseline="0" noProof="0" dirty="0">
              <a:ln>
                <a:noFill/>
              </a:ln>
              <a:solidFill>
                <a:srgbClr val="970A82"/>
              </a:solidFill>
              <a:effectLst/>
              <a:uLnTx/>
              <a:uFillTx/>
              <a:latin typeface="Arial" pitchFamily="34" charset="0"/>
              <a:ea typeface="Arial Unicode MS" pitchFamily="34" charset="-128"/>
              <a:cs typeface="Arial Unicode MS" pitchFamily="34" charset="-128"/>
            </a:endParaRPr>
          </a:p>
        </p:txBody>
      </p:sp>
      <p:grpSp>
        <p:nvGrpSpPr>
          <p:cNvPr id="143" name="Group 142">
            <a:extLst>
              <a:ext uri="{FF2B5EF4-FFF2-40B4-BE49-F238E27FC236}">
                <a16:creationId xmlns:a16="http://schemas.microsoft.com/office/drawing/2014/main" id="{F887CE7A-5863-44BE-B8D9-A499BDB6D633}"/>
              </a:ext>
            </a:extLst>
          </p:cNvPr>
          <p:cNvGrpSpPr/>
          <p:nvPr/>
        </p:nvGrpSpPr>
        <p:grpSpPr>
          <a:xfrm>
            <a:off x="756454" y="1783392"/>
            <a:ext cx="1197864" cy="1197864"/>
            <a:chOff x="724574" y="1555816"/>
            <a:chExt cx="1197864" cy="1197864"/>
          </a:xfrm>
        </p:grpSpPr>
        <p:grpSp>
          <p:nvGrpSpPr>
            <p:cNvPr id="144" name="Group 143">
              <a:extLst>
                <a:ext uri="{FF2B5EF4-FFF2-40B4-BE49-F238E27FC236}">
                  <a16:creationId xmlns:a16="http://schemas.microsoft.com/office/drawing/2014/main" id="{42168ADF-781B-4A51-9FB7-580AB029A32E}"/>
                </a:ext>
              </a:extLst>
            </p:cNvPr>
            <p:cNvGrpSpPr/>
            <p:nvPr/>
          </p:nvGrpSpPr>
          <p:grpSpPr>
            <a:xfrm rot="2269122">
              <a:off x="724574" y="1555816"/>
              <a:ext cx="1197864" cy="1197864"/>
              <a:chOff x="9138353" y="1798052"/>
              <a:chExt cx="1197864" cy="1197864"/>
            </a:xfrm>
          </p:grpSpPr>
          <p:pic>
            <p:nvPicPr>
              <p:cNvPr id="161" name="Graphic 160" descr="Single gear">
                <a:extLst>
                  <a:ext uri="{FF2B5EF4-FFF2-40B4-BE49-F238E27FC236}">
                    <a16:creationId xmlns:a16="http://schemas.microsoft.com/office/drawing/2014/main" id="{8938F249-4BE9-4B3D-A860-C040267CE87F}"/>
                  </a:ext>
                </a:extLst>
              </p:cNvPr>
              <p:cNvPicPr>
                <a:picLocks noChangeAspect="1"/>
              </p:cNvPicPr>
              <p:nvPr/>
            </p:nvPicPr>
            <p:blipFill>
              <a:blip r:embed="rId11">
                <a:extLst>
                  <a:ext uri="{96DAC541-7B7A-43D3-8B79-37D633B846F1}">
                    <asvg:svgBlip xmlns:asvg="http://schemas.microsoft.com/office/drawing/2016/SVG/main" r:embed="rId15"/>
                  </a:ext>
                </a:extLst>
              </a:blip>
              <a:stretch>
                <a:fillRect/>
              </a:stretch>
            </p:blipFill>
            <p:spPr>
              <a:xfrm rot="19271927">
                <a:off x="9138353" y="1798052"/>
                <a:ext cx="1197864" cy="1197864"/>
              </a:xfrm>
              <a:prstGeom prst="rect">
                <a:avLst/>
              </a:prstGeom>
            </p:spPr>
          </p:pic>
          <p:sp>
            <p:nvSpPr>
              <p:cNvPr id="162" name="Oval 161">
                <a:extLst>
                  <a:ext uri="{FF2B5EF4-FFF2-40B4-BE49-F238E27FC236}">
                    <a16:creationId xmlns:a16="http://schemas.microsoft.com/office/drawing/2014/main" id="{57E0F0E2-318E-4FD1-A6D7-5E8B1CF61E07}"/>
                  </a:ext>
                </a:extLst>
              </p:cNvPr>
              <p:cNvSpPr/>
              <p:nvPr/>
            </p:nvSpPr>
            <p:spPr bwMode="gray">
              <a:xfrm>
                <a:off x="9453725" y="2113632"/>
                <a:ext cx="564647" cy="564647"/>
              </a:xfrm>
              <a:prstGeom prst="ellipse">
                <a:avLst/>
              </a:prstGeom>
              <a:ln>
                <a:solidFill>
                  <a:schemeClr val="bg1"/>
                </a:solidFill>
                <a:headEnd/>
                <a:tailEnd/>
              </a:ln>
            </p:spPr>
            <p:style>
              <a:lnRef idx="2">
                <a:schemeClr val="accent5"/>
              </a:lnRef>
              <a:fillRef idx="1">
                <a:schemeClr val="lt1"/>
              </a:fillRef>
              <a:effectRef idx="0">
                <a:schemeClr val="accent5"/>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600" b="1" i="0" u="none" strike="noStrike" kern="0" cap="none" spc="0" normalizeH="0" baseline="0" noProof="0" dirty="0">
                  <a:ln>
                    <a:noFill/>
                  </a:ln>
                  <a:solidFill>
                    <a:srgbClr val="E35500"/>
                  </a:solidFill>
                  <a:effectLst/>
                  <a:uLnTx/>
                  <a:uFillTx/>
                  <a:latin typeface="Arial"/>
                  <a:ea typeface="Arial Unicode MS" pitchFamily="34" charset="-128"/>
                  <a:cs typeface="Arial Unicode MS" pitchFamily="34" charset="-128"/>
                </a:endParaRPr>
              </a:p>
            </p:txBody>
          </p:sp>
        </p:grpSp>
        <p:pic>
          <p:nvPicPr>
            <p:cNvPr id="160" name="Picture 159">
              <a:extLst>
                <a:ext uri="{FF2B5EF4-FFF2-40B4-BE49-F238E27FC236}">
                  <a16:creationId xmlns:a16="http://schemas.microsoft.com/office/drawing/2014/main" id="{B5283019-4700-43C7-8227-0995A61DA97A}"/>
                </a:ext>
              </a:extLst>
            </p:cNvPr>
            <p:cNvPicPr>
              <a:picLocks noChangeAspect="1"/>
            </p:cNvPicPr>
            <p:nvPr/>
          </p:nvPicPr>
          <p:blipFill>
            <a:blip r:embed="rId22"/>
            <a:stretch>
              <a:fillRect/>
            </a:stretch>
          </p:blipFill>
          <p:spPr>
            <a:xfrm>
              <a:off x="1043644" y="1876661"/>
              <a:ext cx="548640" cy="548640"/>
            </a:xfrm>
            <a:prstGeom prst="rect">
              <a:avLst/>
            </a:prstGeom>
          </p:spPr>
        </p:pic>
      </p:grpSp>
      <p:sp>
        <p:nvSpPr>
          <p:cNvPr id="163" name="Rectangle 162">
            <a:extLst>
              <a:ext uri="{FF2B5EF4-FFF2-40B4-BE49-F238E27FC236}">
                <a16:creationId xmlns:a16="http://schemas.microsoft.com/office/drawing/2014/main" id="{176B5729-49D4-4E70-B8BE-6E1A319466D3}"/>
              </a:ext>
            </a:extLst>
          </p:cNvPr>
          <p:cNvSpPr/>
          <p:nvPr/>
        </p:nvSpPr>
        <p:spPr bwMode="gray">
          <a:xfrm>
            <a:off x="4174101" y="2196752"/>
            <a:ext cx="886895" cy="548497"/>
          </a:xfrm>
          <a:prstGeom prst="rect">
            <a:avLst/>
          </a:prstGeom>
          <a:solidFill>
            <a:schemeClr val="bg1">
              <a:lumMod val="95000"/>
            </a:schemeClr>
          </a:solidFill>
          <a:ln w="6350" algn="ctr">
            <a:solidFill>
              <a:schemeClr val="tx1"/>
            </a:solidFill>
            <a:miter lim="800000"/>
            <a:headEnd/>
            <a:tailEnd/>
          </a:ln>
        </p:spPr>
        <p:txBody>
          <a:bodyPr lIns="89956" tIns="71964" rIns="89956" bIns="71964" rtlCol="0" anchor="ctr"/>
          <a:lstStyle/>
          <a:p>
            <a:pPr algn="ctr" defTabSz="913943" fontAlgn="base">
              <a:spcBef>
                <a:spcPts val="200"/>
              </a:spcBef>
              <a:spcAft>
                <a:spcPct val="0"/>
              </a:spcAft>
              <a:buClr>
                <a:srgbClr val="F0AB00"/>
              </a:buClr>
              <a:buSzPct val="80000"/>
            </a:pPr>
            <a:r>
              <a:rPr lang="en-US" sz="900" b="1" kern="0" dirty="0">
                <a:solidFill>
                  <a:srgbClr val="000000"/>
                </a:solidFill>
                <a:ea typeface="Arial Unicode MS" pitchFamily="34" charset="-128"/>
              </a:rPr>
              <a:t>Discovery Assessment </a:t>
            </a:r>
          </a:p>
        </p:txBody>
      </p:sp>
      <p:pic>
        <p:nvPicPr>
          <p:cNvPr id="167" name="Graphic 166" descr="Woman">
            <a:extLst>
              <a:ext uri="{FF2B5EF4-FFF2-40B4-BE49-F238E27FC236}">
                <a16:creationId xmlns:a16="http://schemas.microsoft.com/office/drawing/2014/main" id="{0F6E6CE2-2EA8-4D23-89BB-283D68F58A4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30263" y="2016089"/>
            <a:ext cx="274249" cy="274249"/>
          </a:xfrm>
          <a:prstGeom prst="rect">
            <a:avLst/>
          </a:prstGeom>
        </p:spPr>
      </p:pic>
      <p:pic>
        <p:nvPicPr>
          <p:cNvPr id="168" name="Graphic 167" descr="Single gear">
            <a:extLst>
              <a:ext uri="{FF2B5EF4-FFF2-40B4-BE49-F238E27FC236}">
                <a16:creationId xmlns:a16="http://schemas.microsoft.com/office/drawing/2014/main" id="{3BA872FB-9D05-4BDB-BF45-A296006C4B2B}"/>
              </a:ext>
            </a:extLst>
          </p:cNvPr>
          <p:cNvPicPr>
            <a:picLocks noChangeAspect="1"/>
          </p:cNvPicPr>
          <p:nvPr/>
        </p:nvPicPr>
        <p:blipFill>
          <a:blip r:embed="rId17">
            <a:extLst>
              <a:ext uri="{96DAC541-7B7A-43D3-8B79-37D633B846F1}">
                <asvg:svgBlip xmlns:asvg="http://schemas.microsoft.com/office/drawing/2016/SVG/main" r:embed="rId23"/>
              </a:ext>
            </a:extLst>
          </a:blip>
          <a:stretch>
            <a:fillRect/>
          </a:stretch>
        </p:blipFill>
        <p:spPr>
          <a:xfrm rot="19271927">
            <a:off x="4876624" y="2568054"/>
            <a:ext cx="180779" cy="180779"/>
          </a:xfrm>
          <a:prstGeom prst="rect">
            <a:avLst/>
          </a:prstGeom>
        </p:spPr>
      </p:pic>
      <p:cxnSp>
        <p:nvCxnSpPr>
          <p:cNvPr id="170" name="Connector: Elbow 169">
            <a:extLst>
              <a:ext uri="{FF2B5EF4-FFF2-40B4-BE49-F238E27FC236}">
                <a16:creationId xmlns:a16="http://schemas.microsoft.com/office/drawing/2014/main" id="{B0596FA5-4B2C-476E-88AB-0F38D22B47AD}"/>
              </a:ext>
            </a:extLst>
          </p:cNvPr>
          <p:cNvCxnSpPr>
            <a:cxnSpLocks/>
            <a:stCxn id="163" idx="3"/>
            <a:endCxn id="171" idx="1"/>
          </p:cNvCxnSpPr>
          <p:nvPr/>
        </p:nvCxnSpPr>
        <p:spPr>
          <a:xfrm flipV="1">
            <a:off x="5060996" y="2469712"/>
            <a:ext cx="953851" cy="1289"/>
          </a:xfrm>
          <a:prstGeom prst="bentConnector3">
            <a:avLst>
              <a:gd name="adj1" fmla="val 50000"/>
            </a:avLst>
          </a:prstGeom>
          <a:ln w="952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71" name="Rectangle 170">
            <a:extLst>
              <a:ext uri="{FF2B5EF4-FFF2-40B4-BE49-F238E27FC236}">
                <a16:creationId xmlns:a16="http://schemas.microsoft.com/office/drawing/2014/main" id="{B3D93295-EF90-42E5-92D6-2153B646A3E5}"/>
              </a:ext>
            </a:extLst>
          </p:cNvPr>
          <p:cNvSpPr/>
          <p:nvPr/>
        </p:nvSpPr>
        <p:spPr bwMode="gray">
          <a:xfrm>
            <a:off x="6014847" y="2195463"/>
            <a:ext cx="1096994" cy="548497"/>
          </a:xfrm>
          <a:prstGeom prst="rect">
            <a:avLst/>
          </a:prstGeom>
          <a:solidFill>
            <a:schemeClr val="bg1">
              <a:lumMod val="95000"/>
            </a:schemeClr>
          </a:solidFill>
          <a:ln w="6350" algn="ctr">
            <a:solidFill>
              <a:schemeClr val="tx1"/>
            </a:solidFill>
            <a:miter lim="800000"/>
            <a:headEnd/>
            <a:tailEnd/>
          </a:ln>
        </p:spPr>
        <p:txBody>
          <a:bodyPr lIns="89956" tIns="71964" rIns="89956" bIns="71964" rtlCol="0" anchor="ctr"/>
          <a:lstStyle/>
          <a:p>
            <a:pPr algn="ctr" defTabSz="913943" fontAlgn="base">
              <a:spcBef>
                <a:spcPts val="200"/>
              </a:spcBef>
              <a:spcAft>
                <a:spcPct val="0"/>
              </a:spcAft>
              <a:buClr>
                <a:srgbClr val="F0AB00"/>
              </a:buClr>
              <a:buSzPct val="80000"/>
            </a:pPr>
            <a:r>
              <a:rPr lang="en-US" sz="900" b="1" kern="0" dirty="0">
                <a:solidFill>
                  <a:srgbClr val="000000"/>
                </a:solidFill>
                <a:ea typeface="Arial Unicode MS" pitchFamily="34" charset="-128"/>
                <a:cs typeface="Arial Unicode MS" pitchFamily="34" charset="-128"/>
              </a:rPr>
              <a:t>Create Project Charter and Scope Statement</a:t>
            </a:r>
          </a:p>
        </p:txBody>
      </p:sp>
      <p:cxnSp>
        <p:nvCxnSpPr>
          <p:cNvPr id="172" name="Connector: Elbow 171">
            <a:extLst>
              <a:ext uri="{FF2B5EF4-FFF2-40B4-BE49-F238E27FC236}">
                <a16:creationId xmlns:a16="http://schemas.microsoft.com/office/drawing/2014/main" id="{16FA1D31-EEF5-4264-AC51-FFC488A32A37}"/>
              </a:ext>
            </a:extLst>
          </p:cNvPr>
          <p:cNvCxnSpPr>
            <a:cxnSpLocks/>
            <a:stCxn id="171" idx="2"/>
            <a:endCxn id="122" idx="0"/>
          </p:cNvCxnSpPr>
          <p:nvPr/>
        </p:nvCxnSpPr>
        <p:spPr>
          <a:xfrm rot="16200000" flipH="1">
            <a:off x="6247163" y="3060141"/>
            <a:ext cx="634953" cy="2590"/>
          </a:xfrm>
          <a:prstGeom prst="bentConnector3">
            <a:avLst>
              <a:gd name="adj1" fmla="val 50000"/>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3" name="Graphic 172" descr="Single gear">
            <a:extLst>
              <a:ext uri="{FF2B5EF4-FFF2-40B4-BE49-F238E27FC236}">
                <a16:creationId xmlns:a16="http://schemas.microsoft.com/office/drawing/2014/main" id="{A8378751-61B2-42D3-B79B-7D0B679920F1}"/>
              </a:ext>
            </a:extLst>
          </p:cNvPr>
          <p:cNvPicPr>
            <a:picLocks noChangeAspect="1"/>
          </p:cNvPicPr>
          <p:nvPr/>
        </p:nvPicPr>
        <p:blipFill>
          <a:blip r:embed="rId17">
            <a:extLst>
              <a:ext uri="{96DAC541-7B7A-43D3-8B79-37D633B846F1}">
                <asvg:svgBlip xmlns:asvg="http://schemas.microsoft.com/office/drawing/2016/SVG/main" r:embed="rId23"/>
              </a:ext>
            </a:extLst>
          </a:blip>
          <a:stretch>
            <a:fillRect/>
          </a:stretch>
        </p:blipFill>
        <p:spPr>
          <a:xfrm rot="19271927">
            <a:off x="6894369" y="2552403"/>
            <a:ext cx="180779" cy="180779"/>
          </a:xfrm>
          <a:prstGeom prst="rect">
            <a:avLst/>
          </a:prstGeom>
        </p:spPr>
      </p:pic>
      <p:sp>
        <p:nvSpPr>
          <p:cNvPr id="186" name="Rectangle: Rounded Corners 185">
            <a:extLst>
              <a:ext uri="{FF2B5EF4-FFF2-40B4-BE49-F238E27FC236}">
                <a16:creationId xmlns:a16="http://schemas.microsoft.com/office/drawing/2014/main" id="{E4EE89F1-5265-46C3-87D8-77951CC42B2A}"/>
              </a:ext>
            </a:extLst>
          </p:cNvPr>
          <p:cNvSpPr/>
          <p:nvPr/>
        </p:nvSpPr>
        <p:spPr bwMode="gray">
          <a:xfrm>
            <a:off x="7226181" y="2192452"/>
            <a:ext cx="1888872" cy="537173"/>
          </a:xfrm>
          <a:prstGeom prst="roundRect">
            <a:avLst/>
          </a:prstGeom>
          <a:solidFill>
            <a:schemeClr val="accent1">
              <a:lumMod val="40000"/>
              <a:lumOff val="60000"/>
            </a:schemeClr>
          </a:solidFill>
          <a:ln w="6350" algn="ctr">
            <a:noFill/>
            <a:miter lim="800000"/>
            <a:headEnd/>
            <a:tailEnd/>
          </a:ln>
        </p:spPr>
        <p:txBody>
          <a:bodyPr lIns="90000" tIns="72000" rIns="90000" bIns="72000" rtlCol="0" anchor="ct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9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The scope statement is created based off of scoping discussions and determination in Discover </a:t>
            </a:r>
          </a:p>
        </p:txBody>
      </p:sp>
      <p:pic>
        <p:nvPicPr>
          <p:cNvPr id="188" name="Graphic 187" descr="Man">
            <a:extLst>
              <a:ext uri="{FF2B5EF4-FFF2-40B4-BE49-F238E27FC236}">
                <a16:creationId xmlns:a16="http://schemas.microsoft.com/office/drawing/2014/main" id="{894A7E69-5730-4BC7-B1A6-DECF22A04193}"/>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6890328" y="2033139"/>
            <a:ext cx="274249" cy="274249"/>
          </a:xfrm>
          <a:prstGeom prst="rect">
            <a:avLst/>
          </a:prstGeom>
        </p:spPr>
      </p:pic>
    </p:spTree>
    <p:extLst>
      <p:ext uri="{BB962C8B-B14F-4D97-AF65-F5344CB8AC3E}">
        <p14:creationId xmlns:p14="http://schemas.microsoft.com/office/powerpoint/2010/main" val="3797822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4001" y="504000"/>
            <a:ext cx="11186476" cy="369332"/>
          </a:xfrm>
        </p:spPr>
        <p:txBody>
          <a:bodyPr/>
          <a:lstStyle/>
          <a:p>
            <a:r>
              <a:rPr lang="en-US" dirty="0"/>
              <a:t>Fit-to-Standard Process</a:t>
            </a:r>
            <a:endParaRPr lang="en-US" dirty="0">
              <a:solidFill>
                <a:schemeClr val="accent1"/>
              </a:solidFill>
            </a:endParaRPr>
          </a:p>
        </p:txBody>
      </p:sp>
      <p:sp>
        <p:nvSpPr>
          <p:cNvPr id="99" name="Pentagon 3">
            <a:extLst>
              <a:ext uri="{FF2B5EF4-FFF2-40B4-BE49-F238E27FC236}">
                <a16:creationId xmlns:a16="http://schemas.microsoft.com/office/drawing/2014/main" id="{313C1A49-3C45-466A-A437-41A55CEF016D}"/>
              </a:ext>
            </a:extLst>
          </p:cNvPr>
          <p:cNvSpPr/>
          <p:nvPr/>
        </p:nvSpPr>
        <p:spPr bwMode="gray">
          <a:xfrm>
            <a:off x="3893129" y="1494875"/>
            <a:ext cx="7897789" cy="367905"/>
          </a:xfrm>
          <a:prstGeom prst="homePlate">
            <a:avLst/>
          </a:prstGeom>
          <a:solidFill>
            <a:schemeClr val="accent3"/>
          </a:solidFill>
          <a:ln w="19050" algn="ctr">
            <a:solidFill>
              <a:schemeClr val="accent3"/>
            </a:solidFill>
            <a:miter lim="800000"/>
            <a:headEnd/>
            <a:tailEnd/>
          </a:ln>
        </p:spPr>
        <p:txBody>
          <a:bodyPr lIns="89979" tIns="71983" rIns="89979" bIns="71983" rtlCol="0" anchor="ctr"/>
          <a:lstStyle/>
          <a:p>
            <a:pPr marL="0" marR="0" lvl="0" indent="0" algn="ctr" defTabSz="914217"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Explore</a:t>
            </a:r>
          </a:p>
        </p:txBody>
      </p:sp>
      <p:cxnSp>
        <p:nvCxnSpPr>
          <p:cNvPr id="269" name="Straight Connector 268">
            <a:extLst>
              <a:ext uri="{FF2B5EF4-FFF2-40B4-BE49-F238E27FC236}">
                <a16:creationId xmlns:a16="http://schemas.microsoft.com/office/drawing/2014/main" id="{D52FD198-17C6-4BED-BA92-4A2AF8653D17}"/>
              </a:ext>
            </a:extLst>
          </p:cNvPr>
          <p:cNvCxnSpPr/>
          <p:nvPr/>
        </p:nvCxnSpPr>
        <p:spPr>
          <a:xfrm>
            <a:off x="3822121" y="1738213"/>
            <a:ext cx="0" cy="4530811"/>
          </a:xfrm>
          <a:prstGeom prst="line">
            <a:avLst/>
          </a:prstGeom>
          <a:ln w="952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70" name="Picture 269">
            <a:extLst>
              <a:ext uri="{FF2B5EF4-FFF2-40B4-BE49-F238E27FC236}">
                <a16:creationId xmlns:a16="http://schemas.microsoft.com/office/drawing/2014/main" id="{C87FF4E0-4F03-4319-B1BA-7FCB15CE47BD}"/>
              </a:ext>
            </a:extLst>
          </p:cNvPr>
          <p:cNvPicPr>
            <a:picLocks noChangeAspect="1"/>
          </p:cNvPicPr>
          <p:nvPr/>
        </p:nvPicPr>
        <p:blipFill rotWithShape="1">
          <a:blip r:embed="rId2"/>
          <a:srcRect l="77121"/>
          <a:stretch/>
        </p:blipFill>
        <p:spPr>
          <a:xfrm>
            <a:off x="85665" y="2775802"/>
            <a:ext cx="414559" cy="2108509"/>
          </a:xfrm>
          <a:prstGeom prst="rect">
            <a:avLst/>
          </a:prstGeom>
        </p:spPr>
      </p:pic>
      <p:pic>
        <p:nvPicPr>
          <p:cNvPr id="271" name="Picture 270">
            <a:extLst>
              <a:ext uri="{FF2B5EF4-FFF2-40B4-BE49-F238E27FC236}">
                <a16:creationId xmlns:a16="http://schemas.microsoft.com/office/drawing/2014/main" id="{AE086A89-7D78-4B52-B500-13CE0B065FF5}"/>
              </a:ext>
            </a:extLst>
          </p:cNvPr>
          <p:cNvPicPr>
            <a:picLocks noChangeAspect="1"/>
          </p:cNvPicPr>
          <p:nvPr/>
        </p:nvPicPr>
        <p:blipFill rotWithShape="1">
          <a:blip r:embed="rId2"/>
          <a:srcRect r="85776"/>
          <a:stretch/>
        </p:blipFill>
        <p:spPr>
          <a:xfrm>
            <a:off x="3664933" y="2790832"/>
            <a:ext cx="125919" cy="2108509"/>
          </a:xfrm>
          <a:prstGeom prst="rect">
            <a:avLst/>
          </a:prstGeom>
        </p:spPr>
      </p:pic>
      <p:sp>
        <p:nvSpPr>
          <p:cNvPr id="272" name="Text Placeholder 6">
            <a:extLst>
              <a:ext uri="{FF2B5EF4-FFF2-40B4-BE49-F238E27FC236}">
                <a16:creationId xmlns:a16="http://schemas.microsoft.com/office/drawing/2014/main" id="{00020713-3B3B-4420-AAEA-8E9C94FAF53A}"/>
              </a:ext>
            </a:extLst>
          </p:cNvPr>
          <p:cNvSpPr txBox="1">
            <a:spLocks/>
          </p:cNvSpPr>
          <p:nvPr/>
        </p:nvSpPr>
        <p:spPr>
          <a:xfrm>
            <a:off x="277728" y="2182584"/>
            <a:ext cx="2632413" cy="1422282"/>
          </a:xfrm>
          <a:prstGeom prst="rect">
            <a:avLst/>
          </a:prstGeom>
          <a:noFill/>
        </p:spPr>
        <p:txBody>
          <a:bodyPr>
            <a:prstTxWarp prst="textArchUp">
              <a:avLst>
                <a:gd name="adj" fmla="val 12222284"/>
              </a:avLst>
            </a:prstTxWarp>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sz="2800" b="1" i="0" u="sng" strike="noStrike" kern="0" cap="none" spc="0" normalizeH="0" baseline="0" noProof="0" dirty="0">
                <a:ln>
                  <a:noFill/>
                </a:ln>
                <a:solidFill>
                  <a:srgbClr val="970A82"/>
                </a:solidFill>
                <a:effectLst/>
                <a:uLnTx/>
                <a:uFillTx/>
                <a:latin typeface="Arial" pitchFamily="34" charset="0"/>
                <a:ea typeface="Arial Unicode MS" pitchFamily="34" charset="-128"/>
                <a:cs typeface="Arial Unicode MS" pitchFamily="34" charset="-128"/>
              </a:rPr>
              <a:t>Fit-to-Standard Process</a:t>
            </a:r>
          </a:p>
        </p:txBody>
      </p:sp>
      <p:grpSp>
        <p:nvGrpSpPr>
          <p:cNvPr id="273" name="Group 272">
            <a:extLst>
              <a:ext uri="{FF2B5EF4-FFF2-40B4-BE49-F238E27FC236}">
                <a16:creationId xmlns:a16="http://schemas.microsoft.com/office/drawing/2014/main" id="{F7313AA7-44BD-4063-9BD0-D508ABAD8186}"/>
              </a:ext>
            </a:extLst>
          </p:cNvPr>
          <p:cNvGrpSpPr/>
          <p:nvPr/>
        </p:nvGrpSpPr>
        <p:grpSpPr>
          <a:xfrm>
            <a:off x="-241474" y="1933317"/>
            <a:ext cx="3657600" cy="3657600"/>
            <a:chOff x="3525745" y="1238268"/>
            <a:chExt cx="4976879" cy="4976879"/>
          </a:xfrm>
        </p:grpSpPr>
        <p:pic>
          <p:nvPicPr>
            <p:cNvPr id="274" name="Graphic 273" descr="Single gear">
              <a:extLst>
                <a:ext uri="{FF2B5EF4-FFF2-40B4-BE49-F238E27FC236}">
                  <a16:creationId xmlns:a16="http://schemas.microsoft.com/office/drawing/2014/main" id="{ABCC030F-C3A0-41F4-8907-C00EE5AEF0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307227">
              <a:off x="3525745" y="1238268"/>
              <a:ext cx="4976879" cy="4976879"/>
            </a:xfrm>
            <a:prstGeom prst="rect">
              <a:avLst/>
            </a:prstGeom>
          </p:spPr>
        </p:pic>
        <p:grpSp>
          <p:nvGrpSpPr>
            <p:cNvPr id="275" name="Group 274">
              <a:extLst>
                <a:ext uri="{FF2B5EF4-FFF2-40B4-BE49-F238E27FC236}">
                  <a16:creationId xmlns:a16="http://schemas.microsoft.com/office/drawing/2014/main" id="{96E55769-7742-43DB-AA21-3CB7836EF976}"/>
                </a:ext>
              </a:extLst>
            </p:cNvPr>
            <p:cNvGrpSpPr/>
            <p:nvPr/>
          </p:nvGrpSpPr>
          <p:grpSpPr>
            <a:xfrm>
              <a:off x="4777483" y="2538552"/>
              <a:ext cx="2440942" cy="2440942"/>
              <a:chOff x="4777483" y="2266698"/>
              <a:chExt cx="2440942" cy="2440942"/>
            </a:xfrm>
          </p:grpSpPr>
          <p:sp>
            <p:nvSpPr>
              <p:cNvPr id="276" name="Oval 275">
                <a:extLst>
                  <a:ext uri="{FF2B5EF4-FFF2-40B4-BE49-F238E27FC236}">
                    <a16:creationId xmlns:a16="http://schemas.microsoft.com/office/drawing/2014/main" id="{907211CE-BCF1-453E-9CFE-E2909B02F404}"/>
                  </a:ext>
                </a:extLst>
              </p:cNvPr>
              <p:cNvSpPr/>
              <p:nvPr/>
            </p:nvSpPr>
            <p:spPr bwMode="gray">
              <a:xfrm>
                <a:off x="4777483" y="2266698"/>
                <a:ext cx="2440942" cy="2440942"/>
              </a:xfrm>
              <a:prstGeom prst="ellipse">
                <a:avLst/>
              </a:prstGeom>
              <a:solidFill>
                <a:schemeClr val="bg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pic>
            <p:nvPicPr>
              <p:cNvPr id="277" name="Picture 276">
                <a:extLst>
                  <a:ext uri="{FF2B5EF4-FFF2-40B4-BE49-F238E27FC236}">
                    <a16:creationId xmlns:a16="http://schemas.microsoft.com/office/drawing/2014/main" id="{824886ED-98E0-49DD-B1BE-DEB5BED9D66A}"/>
                  </a:ext>
                </a:extLst>
              </p:cNvPr>
              <p:cNvPicPr>
                <a:picLocks noChangeAspect="1"/>
              </p:cNvPicPr>
              <p:nvPr/>
            </p:nvPicPr>
            <p:blipFill>
              <a:blip r:embed="rId5"/>
              <a:stretch>
                <a:fillRect/>
              </a:stretch>
            </p:blipFill>
            <p:spPr>
              <a:xfrm>
                <a:off x="4829524" y="2356521"/>
                <a:ext cx="2320888" cy="2083676"/>
              </a:xfrm>
              <a:prstGeom prst="rect">
                <a:avLst/>
              </a:prstGeom>
            </p:spPr>
          </p:pic>
        </p:grpSp>
      </p:grpSp>
      <p:sp>
        <p:nvSpPr>
          <p:cNvPr id="278" name="Text Placeholder 6">
            <a:extLst>
              <a:ext uri="{FF2B5EF4-FFF2-40B4-BE49-F238E27FC236}">
                <a16:creationId xmlns:a16="http://schemas.microsoft.com/office/drawing/2014/main" id="{2607F4D2-F8B5-4E57-AFCA-7FE654C77321}"/>
              </a:ext>
            </a:extLst>
          </p:cNvPr>
          <p:cNvSpPr txBox="1">
            <a:spLocks/>
          </p:cNvSpPr>
          <p:nvPr/>
        </p:nvSpPr>
        <p:spPr>
          <a:xfrm rot="2408324">
            <a:off x="2747425" y="3384035"/>
            <a:ext cx="771045" cy="640080"/>
          </a:xfrm>
          <a:prstGeom prst="rect">
            <a:avLst/>
          </a:prstGeom>
          <a:noFill/>
        </p:spPr>
        <p:txBody>
          <a:bodyPr>
            <a:prstTxWarp prst="textArchUp">
              <a:avLst>
                <a:gd name="adj" fmla="val 11093896"/>
              </a:avLst>
            </a:prstTxWarp>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lang="en-US" sz="1000" b="1" kern="0" dirty="0">
                <a:solidFill>
                  <a:srgbClr val="970A82"/>
                </a:solidFill>
                <a:latin typeface="Arial" pitchFamily="34" charset="0"/>
                <a:ea typeface="Arial Unicode MS" pitchFamily="34" charset="-128"/>
                <a:cs typeface="Arial Unicode MS" pitchFamily="34" charset="-128"/>
              </a:rPr>
              <a:t>Fit-to-Standard Documentation</a:t>
            </a:r>
            <a:endParaRPr kumimoji="0" lang="en-US" sz="1000" b="1" i="0" u="none" strike="noStrike" kern="0" cap="none" spc="0" normalizeH="0" baseline="0" noProof="0" dirty="0">
              <a:ln>
                <a:noFill/>
              </a:ln>
              <a:solidFill>
                <a:srgbClr val="970A82"/>
              </a:solidFill>
              <a:effectLst/>
              <a:uLnTx/>
              <a:uFillTx/>
              <a:latin typeface="Arial" pitchFamily="34" charset="0"/>
              <a:ea typeface="Arial Unicode MS" pitchFamily="34" charset="-128"/>
              <a:cs typeface="Arial Unicode MS" pitchFamily="34" charset="-128"/>
            </a:endParaRPr>
          </a:p>
        </p:txBody>
      </p:sp>
      <p:grpSp>
        <p:nvGrpSpPr>
          <p:cNvPr id="279" name="Group 278">
            <a:extLst>
              <a:ext uri="{FF2B5EF4-FFF2-40B4-BE49-F238E27FC236}">
                <a16:creationId xmlns:a16="http://schemas.microsoft.com/office/drawing/2014/main" id="{DEC7568F-F006-4406-88E2-3B36CC9F380F}"/>
              </a:ext>
            </a:extLst>
          </p:cNvPr>
          <p:cNvGrpSpPr/>
          <p:nvPr/>
        </p:nvGrpSpPr>
        <p:grpSpPr>
          <a:xfrm>
            <a:off x="2565771" y="3334732"/>
            <a:ext cx="914400" cy="914400"/>
            <a:chOff x="7060515" y="2933036"/>
            <a:chExt cx="1197864" cy="1197864"/>
          </a:xfrm>
        </p:grpSpPr>
        <p:grpSp>
          <p:nvGrpSpPr>
            <p:cNvPr id="280" name="Group 279">
              <a:extLst>
                <a:ext uri="{FF2B5EF4-FFF2-40B4-BE49-F238E27FC236}">
                  <a16:creationId xmlns:a16="http://schemas.microsoft.com/office/drawing/2014/main" id="{62BBFFC9-E675-4CF3-94EB-BB1386C16302}"/>
                </a:ext>
              </a:extLst>
            </p:cNvPr>
            <p:cNvGrpSpPr/>
            <p:nvPr/>
          </p:nvGrpSpPr>
          <p:grpSpPr>
            <a:xfrm>
              <a:off x="7060515" y="2933036"/>
              <a:ext cx="1197864" cy="1197864"/>
              <a:chOff x="9138355" y="1798054"/>
              <a:chExt cx="1197864" cy="1197864"/>
            </a:xfrm>
          </p:grpSpPr>
          <p:pic>
            <p:nvPicPr>
              <p:cNvPr id="282" name="Graphic 281" descr="Single gear">
                <a:extLst>
                  <a:ext uri="{FF2B5EF4-FFF2-40B4-BE49-F238E27FC236}">
                    <a16:creationId xmlns:a16="http://schemas.microsoft.com/office/drawing/2014/main" id="{7C6A9D18-4378-43E6-95A9-6CB002F60667}"/>
                  </a:ext>
                </a:extLst>
              </p:cNvPr>
              <p:cNvPicPr>
                <a:picLocks noChangeAspect="1"/>
              </p:cNvPicPr>
              <p:nvPr/>
            </p:nvPicPr>
            <p:blipFill>
              <a:blip r:embed="rId3">
                <a:extLst>
                  <a:ext uri="{96DAC541-7B7A-43D3-8B79-37D633B846F1}">
                    <asvg:svgBlip xmlns:asvg="http://schemas.microsoft.com/office/drawing/2016/SVG/main" r:embed="rId6"/>
                  </a:ext>
                </a:extLst>
              </a:blip>
              <a:stretch>
                <a:fillRect/>
              </a:stretch>
            </p:blipFill>
            <p:spPr>
              <a:xfrm rot="19271927">
                <a:off x="9138355" y="1798054"/>
                <a:ext cx="1197864" cy="1197864"/>
              </a:xfrm>
              <a:prstGeom prst="rect">
                <a:avLst/>
              </a:prstGeom>
            </p:spPr>
          </p:pic>
          <p:sp>
            <p:nvSpPr>
              <p:cNvPr id="283" name="Oval 282">
                <a:extLst>
                  <a:ext uri="{FF2B5EF4-FFF2-40B4-BE49-F238E27FC236}">
                    <a16:creationId xmlns:a16="http://schemas.microsoft.com/office/drawing/2014/main" id="{0E2019B0-EFFA-4A2A-B91E-C31B8B0F08E2}"/>
                  </a:ext>
                </a:extLst>
              </p:cNvPr>
              <p:cNvSpPr/>
              <p:nvPr/>
            </p:nvSpPr>
            <p:spPr bwMode="gray">
              <a:xfrm>
                <a:off x="9453725" y="2113632"/>
                <a:ext cx="564647" cy="564647"/>
              </a:xfrm>
              <a:prstGeom prst="ellipse">
                <a:avLst/>
              </a:prstGeom>
              <a:ln>
                <a:solidFill>
                  <a:schemeClr val="bg1"/>
                </a:solidFill>
                <a:headEnd/>
                <a:tailEnd/>
              </a:ln>
            </p:spPr>
            <p:style>
              <a:lnRef idx="2">
                <a:schemeClr val="accent5"/>
              </a:lnRef>
              <a:fillRef idx="1">
                <a:schemeClr val="lt1"/>
              </a:fillRef>
              <a:effectRef idx="0">
                <a:schemeClr val="accent5"/>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600" b="1" i="0" u="none" strike="noStrike" kern="0" cap="none" spc="0" normalizeH="0" baseline="0" noProof="0" dirty="0">
                  <a:ln>
                    <a:noFill/>
                  </a:ln>
                  <a:solidFill>
                    <a:srgbClr val="E35500"/>
                  </a:solidFill>
                  <a:effectLst/>
                  <a:uLnTx/>
                  <a:uFillTx/>
                  <a:latin typeface="Arial"/>
                  <a:ea typeface="Arial Unicode MS" pitchFamily="34" charset="-128"/>
                  <a:cs typeface="Arial Unicode MS" pitchFamily="34" charset="-128"/>
                </a:endParaRPr>
              </a:p>
            </p:txBody>
          </p:sp>
        </p:grpSp>
        <p:pic>
          <p:nvPicPr>
            <p:cNvPr id="281" name="Picture 280">
              <a:extLst>
                <a:ext uri="{FF2B5EF4-FFF2-40B4-BE49-F238E27FC236}">
                  <a16:creationId xmlns:a16="http://schemas.microsoft.com/office/drawing/2014/main" id="{F98F4574-67B6-4127-A6CB-030B38140D7A}"/>
                </a:ext>
              </a:extLst>
            </p:cNvPr>
            <p:cNvPicPr>
              <a:picLocks noChangeAspect="1"/>
            </p:cNvPicPr>
            <p:nvPr/>
          </p:nvPicPr>
          <p:blipFill>
            <a:blip r:embed="rId7"/>
            <a:stretch>
              <a:fillRect/>
            </a:stretch>
          </p:blipFill>
          <p:spPr>
            <a:xfrm>
              <a:off x="7361222" y="3243521"/>
              <a:ext cx="548640" cy="548640"/>
            </a:xfrm>
            <a:prstGeom prst="rect">
              <a:avLst/>
            </a:prstGeom>
          </p:spPr>
        </p:pic>
      </p:grpSp>
      <p:grpSp>
        <p:nvGrpSpPr>
          <p:cNvPr id="284" name="Group 283">
            <a:extLst>
              <a:ext uri="{FF2B5EF4-FFF2-40B4-BE49-F238E27FC236}">
                <a16:creationId xmlns:a16="http://schemas.microsoft.com/office/drawing/2014/main" id="{4FC93B1E-1BC6-4E79-85D5-A68A9F7F0DA1}"/>
              </a:ext>
            </a:extLst>
          </p:cNvPr>
          <p:cNvGrpSpPr/>
          <p:nvPr/>
        </p:nvGrpSpPr>
        <p:grpSpPr>
          <a:xfrm>
            <a:off x="2164239" y="4301279"/>
            <a:ext cx="914400" cy="914400"/>
            <a:chOff x="9116070" y="4319377"/>
            <a:chExt cx="1197864" cy="1197864"/>
          </a:xfrm>
        </p:grpSpPr>
        <p:grpSp>
          <p:nvGrpSpPr>
            <p:cNvPr id="285" name="Group 284">
              <a:extLst>
                <a:ext uri="{FF2B5EF4-FFF2-40B4-BE49-F238E27FC236}">
                  <a16:creationId xmlns:a16="http://schemas.microsoft.com/office/drawing/2014/main" id="{2F26CC19-9763-4133-8ECF-CF4D171A9EBA}"/>
                </a:ext>
              </a:extLst>
            </p:cNvPr>
            <p:cNvGrpSpPr/>
            <p:nvPr/>
          </p:nvGrpSpPr>
          <p:grpSpPr>
            <a:xfrm>
              <a:off x="9116070" y="4319377"/>
              <a:ext cx="1197864" cy="1197864"/>
              <a:chOff x="9138353" y="1798052"/>
              <a:chExt cx="1197864" cy="1197864"/>
            </a:xfrm>
          </p:grpSpPr>
          <p:pic>
            <p:nvPicPr>
              <p:cNvPr id="287" name="Graphic 286" descr="Single gear">
                <a:extLst>
                  <a:ext uri="{FF2B5EF4-FFF2-40B4-BE49-F238E27FC236}">
                    <a16:creationId xmlns:a16="http://schemas.microsoft.com/office/drawing/2014/main" id="{022AEB14-FC74-49D8-900B-D9FBE0C2640B}"/>
                  </a:ext>
                </a:extLst>
              </p:cNvPr>
              <p:cNvPicPr>
                <a:picLocks noChangeAspect="1"/>
              </p:cNvPicPr>
              <p:nvPr/>
            </p:nvPicPr>
            <p:blipFill>
              <a:blip r:embed="rId3">
                <a:extLst>
                  <a:ext uri="{96DAC541-7B7A-43D3-8B79-37D633B846F1}">
                    <asvg:svgBlip xmlns:asvg="http://schemas.microsoft.com/office/drawing/2016/SVG/main" r:embed="rId6"/>
                  </a:ext>
                </a:extLst>
              </a:blip>
              <a:stretch>
                <a:fillRect/>
              </a:stretch>
            </p:blipFill>
            <p:spPr>
              <a:xfrm rot="19271927">
                <a:off x="9138353" y="1798052"/>
                <a:ext cx="1197864" cy="1197864"/>
              </a:xfrm>
              <a:prstGeom prst="rect">
                <a:avLst/>
              </a:prstGeom>
            </p:spPr>
          </p:pic>
          <p:sp>
            <p:nvSpPr>
              <p:cNvPr id="288" name="Oval 287">
                <a:extLst>
                  <a:ext uri="{FF2B5EF4-FFF2-40B4-BE49-F238E27FC236}">
                    <a16:creationId xmlns:a16="http://schemas.microsoft.com/office/drawing/2014/main" id="{D4696162-D4A7-4D6B-8F89-6BDC0FD71740}"/>
                  </a:ext>
                </a:extLst>
              </p:cNvPr>
              <p:cNvSpPr/>
              <p:nvPr/>
            </p:nvSpPr>
            <p:spPr bwMode="gray">
              <a:xfrm>
                <a:off x="9453725" y="2113632"/>
                <a:ext cx="564647" cy="564647"/>
              </a:xfrm>
              <a:prstGeom prst="ellipse">
                <a:avLst/>
              </a:prstGeom>
              <a:ln>
                <a:solidFill>
                  <a:schemeClr val="bg1"/>
                </a:solidFill>
                <a:headEnd/>
                <a:tailEnd/>
              </a:ln>
            </p:spPr>
            <p:style>
              <a:lnRef idx="2">
                <a:schemeClr val="accent5"/>
              </a:lnRef>
              <a:fillRef idx="1">
                <a:schemeClr val="lt1"/>
              </a:fillRef>
              <a:effectRef idx="0">
                <a:schemeClr val="accent5"/>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600" b="1" i="0" u="none" strike="noStrike" kern="0" cap="none" spc="0" normalizeH="0" baseline="0" noProof="0" dirty="0">
                  <a:ln>
                    <a:noFill/>
                  </a:ln>
                  <a:solidFill>
                    <a:srgbClr val="E35500"/>
                  </a:solidFill>
                  <a:effectLst/>
                  <a:uLnTx/>
                  <a:uFillTx/>
                  <a:latin typeface="Arial"/>
                  <a:ea typeface="Arial Unicode MS" pitchFamily="34" charset="-128"/>
                  <a:cs typeface="Arial Unicode MS" pitchFamily="34" charset="-128"/>
                </a:endParaRPr>
              </a:p>
            </p:txBody>
          </p:sp>
        </p:grpSp>
        <p:pic>
          <p:nvPicPr>
            <p:cNvPr id="286" name="Picture 285">
              <a:extLst>
                <a:ext uri="{FF2B5EF4-FFF2-40B4-BE49-F238E27FC236}">
                  <a16:creationId xmlns:a16="http://schemas.microsoft.com/office/drawing/2014/main" id="{F961C62F-988E-4F6E-9DA2-8AC897BB837A}"/>
                </a:ext>
              </a:extLst>
            </p:cNvPr>
            <p:cNvPicPr>
              <a:picLocks noChangeAspect="1"/>
            </p:cNvPicPr>
            <p:nvPr/>
          </p:nvPicPr>
          <p:blipFill>
            <a:blip r:embed="rId8"/>
            <a:stretch>
              <a:fillRect/>
            </a:stretch>
          </p:blipFill>
          <p:spPr>
            <a:xfrm>
              <a:off x="9427853" y="4635122"/>
              <a:ext cx="546490" cy="546490"/>
            </a:xfrm>
            <a:prstGeom prst="rect">
              <a:avLst/>
            </a:prstGeom>
          </p:spPr>
        </p:pic>
      </p:grpSp>
      <p:sp>
        <p:nvSpPr>
          <p:cNvPr id="289" name="Text Placeholder 6">
            <a:extLst>
              <a:ext uri="{FF2B5EF4-FFF2-40B4-BE49-F238E27FC236}">
                <a16:creationId xmlns:a16="http://schemas.microsoft.com/office/drawing/2014/main" id="{C4E1329C-9896-4697-A3A1-FBCDF212D1DE}"/>
              </a:ext>
            </a:extLst>
          </p:cNvPr>
          <p:cNvSpPr txBox="1">
            <a:spLocks/>
          </p:cNvSpPr>
          <p:nvPr/>
        </p:nvSpPr>
        <p:spPr>
          <a:xfrm rot="5003589">
            <a:off x="2345191" y="4463396"/>
            <a:ext cx="822960" cy="640080"/>
          </a:xfrm>
          <a:prstGeom prst="rect">
            <a:avLst/>
          </a:prstGeom>
          <a:noFill/>
        </p:spPr>
        <p:txBody>
          <a:bodyPr spcFirstLastPara="1" numCol="1">
            <a:prstTxWarp prst="textArchUp">
              <a:avLst>
                <a:gd name="adj" fmla="val 11093896"/>
              </a:avLst>
            </a:prstTxWarp>
          </a:bodyPr>
          <a:lstStyle>
            <a:defPPr>
              <a:defRPr lang="de-DE"/>
            </a:defPPr>
            <a:lvl1pPr indent="0" algn="ctr" defTabSz="1088558">
              <a:spcBef>
                <a:spcPts val="1800"/>
              </a:spcBef>
              <a:buClr>
                <a:schemeClr val="accent1"/>
              </a:buClr>
              <a:buSzPct val="80000"/>
              <a:buFontTx/>
              <a:buNone/>
              <a:defRPr sz="1000" b="1" kern="0">
                <a:solidFill>
                  <a:schemeClr val="accent6"/>
                </a:solidFill>
                <a:latin typeface="Arial" pitchFamily="34" charset="0"/>
                <a:ea typeface="Arial Unicode MS" pitchFamily="34" charset="-128"/>
                <a:cs typeface="Arial Unicode MS" pitchFamily="34" charset="-128"/>
              </a:defRPr>
            </a:lvl1pPr>
            <a:lvl2pPr marL="179964" indent="-179964" defTabSz="1088558">
              <a:spcBef>
                <a:spcPts val="600"/>
              </a:spcBef>
              <a:buClr>
                <a:schemeClr val="accent1"/>
              </a:buClr>
              <a:buFont typeface="Wingdings" pitchFamily="2" charset="2"/>
              <a:buChar char="§"/>
              <a:defRPr sz="1800">
                <a:latin typeface="+mn-lt"/>
              </a:defRPr>
            </a:lvl2pPr>
            <a:lvl3pPr marL="358775" indent="-179388" defTabSz="1088558">
              <a:spcBef>
                <a:spcPts val="300"/>
              </a:spcBef>
              <a:buClr>
                <a:schemeClr val="tx1"/>
              </a:buClr>
              <a:buSzPct val="100000"/>
              <a:buFont typeface="Arial" panose="020B0604020202020204" pitchFamily="34" charset="0"/>
              <a:buChar char="–"/>
              <a:defRPr sz="1800">
                <a:latin typeface="+mn-lt"/>
              </a:defRPr>
            </a:lvl3pPr>
            <a:lvl4pPr marL="539892" indent="-179964" defTabSz="1088558">
              <a:spcBef>
                <a:spcPts val="300"/>
              </a:spcBef>
              <a:buClr>
                <a:schemeClr val="tx1"/>
              </a:buClr>
              <a:buSzPct val="120000"/>
              <a:buFont typeface="Arial" pitchFamily="34" charset="0"/>
              <a:buChar char="▫"/>
              <a:defRPr sz="1600">
                <a:latin typeface="+mn-lt"/>
              </a:defRPr>
            </a:lvl4pPr>
            <a:lvl5pPr marL="719856" indent="-179964" defTabSz="1088558">
              <a:spcBef>
                <a:spcPts val="100"/>
              </a:spcBef>
              <a:buClr>
                <a:schemeClr val="tx1"/>
              </a:buClr>
              <a:buSzPct val="100000"/>
              <a:buFont typeface="Symbol" panose="05050102010706020507" pitchFamily="18" charset="2"/>
              <a:buChar char="-"/>
              <a:defRPr sz="1400" baseline="0">
                <a:latin typeface="+mn-lt"/>
              </a:defRPr>
            </a:lvl5pPr>
            <a:lvl6pPr marL="2993535" indent="-272140" defTabSz="1088558">
              <a:spcBef>
                <a:spcPct val="20000"/>
              </a:spcBef>
              <a:buFont typeface="Arial" pitchFamily="34" charset="0"/>
              <a:buChar char="•"/>
              <a:defRPr sz="2400"/>
            </a:lvl6pPr>
            <a:lvl7pPr marL="3537814" indent="-272140" defTabSz="1088558">
              <a:spcBef>
                <a:spcPct val="20000"/>
              </a:spcBef>
              <a:buFont typeface="Arial" pitchFamily="34" charset="0"/>
              <a:buChar char="•"/>
              <a:defRPr sz="2400"/>
            </a:lvl7pPr>
            <a:lvl8pPr marL="4082093" indent="-272140" defTabSz="1088558">
              <a:spcBef>
                <a:spcPct val="20000"/>
              </a:spcBef>
              <a:buFont typeface="Arial" pitchFamily="34" charset="0"/>
              <a:buChar char="•"/>
              <a:defRPr sz="2400"/>
            </a:lvl8pPr>
            <a:lvl9pPr marL="4626373" indent="-272140" defTabSz="1088558">
              <a:spcBef>
                <a:spcPct val="20000"/>
              </a:spcBef>
              <a:buFont typeface="Arial" pitchFamily="34" charset="0"/>
              <a:buChar char="•"/>
              <a:defRPr sz="2400"/>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kumimoji="0" lang="en-US" sz="1000" b="1" i="0" u="none" strike="noStrike" kern="0" cap="none" spc="0" normalizeH="0" baseline="0" noProof="0" dirty="0">
                <a:ln>
                  <a:noFill/>
                </a:ln>
                <a:solidFill>
                  <a:srgbClr val="970A82"/>
                </a:solidFill>
                <a:effectLst/>
                <a:uLnTx/>
                <a:uFillTx/>
                <a:latin typeface="Arial" pitchFamily="34" charset="0"/>
                <a:ea typeface="Arial Unicode MS" pitchFamily="34" charset="-128"/>
                <a:cs typeface="Arial Unicode MS" pitchFamily="34" charset="-128"/>
              </a:rPr>
              <a:t>Customer Enablement</a:t>
            </a:r>
          </a:p>
        </p:txBody>
      </p:sp>
      <p:grpSp>
        <p:nvGrpSpPr>
          <p:cNvPr id="98" name="Group 97">
            <a:extLst>
              <a:ext uri="{FF2B5EF4-FFF2-40B4-BE49-F238E27FC236}">
                <a16:creationId xmlns:a16="http://schemas.microsoft.com/office/drawing/2014/main" id="{45EB2944-FD66-4FB3-A7E3-E726703AED1D}"/>
              </a:ext>
            </a:extLst>
          </p:cNvPr>
          <p:cNvGrpSpPr/>
          <p:nvPr/>
        </p:nvGrpSpPr>
        <p:grpSpPr>
          <a:xfrm>
            <a:off x="2831249" y="3898432"/>
            <a:ext cx="914400" cy="914400"/>
            <a:chOff x="7349677" y="3727858"/>
            <a:chExt cx="1197864" cy="1197864"/>
          </a:xfrm>
        </p:grpSpPr>
        <p:grpSp>
          <p:nvGrpSpPr>
            <p:cNvPr id="116" name="Group 115">
              <a:extLst>
                <a:ext uri="{FF2B5EF4-FFF2-40B4-BE49-F238E27FC236}">
                  <a16:creationId xmlns:a16="http://schemas.microsoft.com/office/drawing/2014/main" id="{AAA5B890-E814-4A5B-82AA-60513CBB2B64}"/>
                </a:ext>
              </a:extLst>
            </p:cNvPr>
            <p:cNvGrpSpPr/>
            <p:nvPr/>
          </p:nvGrpSpPr>
          <p:grpSpPr>
            <a:xfrm>
              <a:off x="7349677" y="3727858"/>
              <a:ext cx="1197864" cy="1197864"/>
              <a:chOff x="9138353" y="1798052"/>
              <a:chExt cx="1197864" cy="1197864"/>
            </a:xfrm>
          </p:grpSpPr>
          <p:pic>
            <p:nvPicPr>
              <p:cNvPr id="118" name="Graphic 117" descr="Single gear">
                <a:extLst>
                  <a:ext uri="{FF2B5EF4-FFF2-40B4-BE49-F238E27FC236}">
                    <a16:creationId xmlns:a16="http://schemas.microsoft.com/office/drawing/2014/main" id="{62273DC4-C4DD-4B7C-B0F6-9FB606C9A5E3}"/>
                  </a:ext>
                </a:extLst>
              </p:cNvPr>
              <p:cNvPicPr>
                <a:picLocks noChangeAspect="1"/>
              </p:cNvPicPr>
              <p:nvPr/>
            </p:nvPicPr>
            <p:blipFill>
              <a:blip r:embed="rId3">
                <a:extLst>
                  <a:ext uri="{96DAC541-7B7A-43D3-8B79-37D633B846F1}">
                    <asvg:svgBlip xmlns:asvg="http://schemas.microsoft.com/office/drawing/2016/SVG/main" r:embed="rId6"/>
                  </a:ext>
                </a:extLst>
              </a:blip>
              <a:stretch>
                <a:fillRect/>
              </a:stretch>
            </p:blipFill>
            <p:spPr>
              <a:xfrm rot="19271927">
                <a:off x="9138353" y="1798052"/>
                <a:ext cx="1197864" cy="1197864"/>
              </a:xfrm>
              <a:prstGeom prst="rect">
                <a:avLst/>
              </a:prstGeom>
            </p:spPr>
          </p:pic>
          <p:sp>
            <p:nvSpPr>
              <p:cNvPr id="122" name="Oval 121">
                <a:extLst>
                  <a:ext uri="{FF2B5EF4-FFF2-40B4-BE49-F238E27FC236}">
                    <a16:creationId xmlns:a16="http://schemas.microsoft.com/office/drawing/2014/main" id="{6551689F-04BA-4FE0-BDD6-AEBDF2679122}"/>
                  </a:ext>
                </a:extLst>
              </p:cNvPr>
              <p:cNvSpPr/>
              <p:nvPr/>
            </p:nvSpPr>
            <p:spPr bwMode="gray">
              <a:xfrm>
                <a:off x="9453725" y="2113632"/>
                <a:ext cx="564647" cy="564647"/>
              </a:xfrm>
              <a:prstGeom prst="ellipse">
                <a:avLst/>
              </a:prstGeom>
              <a:ln>
                <a:solidFill>
                  <a:schemeClr val="bg1"/>
                </a:solidFill>
                <a:headEnd/>
                <a:tailEnd/>
              </a:ln>
            </p:spPr>
            <p:style>
              <a:lnRef idx="2">
                <a:schemeClr val="accent5"/>
              </a:lnRef>
              <a:fillRef idx="1">
                <a:schemeClr val="lt1"/>
              </a:fillRef>
              <a:effectRef idx="0">
                <a:schemeClr val="accent5"/>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600" b="1" i="0" u="none" strike="noStrike" kern="0" cap="none" spc="0" normalizeH="0" baseline="0" noProof="0" dirty="0">
                  <a:ln>
                    <a:noFill/>
                  </a:ln>
                  <a:solidFill>
                    <a:srgbClr val="E35500"/>
                  </a:solidFill>
                  <a:effectLst/>
                  <a:uLnTx/>
                  <a:uFillTx/>
                  <a:latin typeface="Arial"/>
                  <a:ea typeface="Arial Unicode MS" pitchFamily="34" charset="-128"/>
                  <a:cs typeface="Arial Unicode MS" pitchFamily="34" charset="-128"/>
                </a:endParaRPr>
              </a:p>
            </p:txBody>
          </p:sp>
        </p:grpSp>
        <p:pic>
          <p:nvPicPr>
            <p:cNvPr id="117" name="Picture 116">
              <a:extLst>
                <a:ext uri="{FF2B5EF4-FFF2-40B4-BE49-F238E27FC236}">
                  <a16:creationId xmlns:a16="http://schemas.microsoft.com/office/drawing/2014/main" id="{5F9F9C47-F175-4E3C-A2F9-A55438DCA8D2}"/>
                </a:ext>
              </a:extLst>
            </p:cNvPr>
            <p:cNvPicPr>
              <a:picLocks noChangeAspect="1"/>
            </p:cNvPicPr>
            <p:nvPr/>
          </p:nvPicPr>
          <p:blipFill>
            <a:blip r:embed="rId9"/>
            <a:stretch>
              <a:fillRect/>
            </a:stretch>
          </p:blipFill>
          <p:spPr>
            <a:xfrm>
              <a:off x="7721660" y="4077236"/>
              <a:ext cx="457200" cy="457200"/>
            </a:xfrm>
            <a:prstGeom prst="rect">
              <a:avLst/>
            </a:prstGeom>
          </p:spPr>
        </p:pic>
      </p:grpSp>
      <p:sp>
        <p:nvSpPr>
          <p:cNvPr id="123" name="Text Placeholder 6">
            <a:extLst>
              <a:ext uri="{FF2B5EF4-FFF2-40B4-BE49-F238E27FC236}">
                <a16:creationId xmlns:a16="http://schemas.microsoft.com/office/drawing/2014/main" id="{2DB9E889-F8A8-4CC3-86F1-84417A764D53}"/>
              </a:ext>
            </a:extLst>
          </p:cNvPr>
          <p:cNvSpPr txBox="1">
            <a:spLocks/>
          </p:cNvSpPr>
          <p:nvPr/>
        </p:nvSpPr>
        <p:spPr>
          <a:xfrm rot="3773592">
            <a:off x="2970728" y="3969955"/>
            <a:ext cx="822960" cy="640080"/>
          </a:xfrm>
          <a:prstGeom prst="rect">
            <a:avLst/>
          </a:prstGeom>
          <a:noFill/>
        </p:spPr>
        <p:txBody>
          <a:bodyPr>
            <a:prstTxWarp prst="textArchUp">
              <a:avLst>
                <a:gd name="adj" fmla="val 9270473"/>
              </a:avLst>
            </a:prstTxWarp>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ctr" defTabSz="1088558" rtl="0" eaLnBrk="1" fontAlgn="auto" latinLnBrk="0" hangingPunct="1">
              <a:lnSpc>
                <a:spcPct val="100000"/>
              </a:lnSpc>
              <a:spcBef>
                <a:spcPts val="1800"/>
              </a:spcBef>
              <a:spcAft>
                <a:spcPts val="0"/>
              </a:spcAft>
              <a:buClr>
                <a:srgbClr val="F0AB00"/>
              </a:buClr>
              <a:buSzPct val="80000"/>
              <a:buFontTx/>
              <a:buNone/>
              <a:tabLst/>
              <a:defRPr/>
            </a:pPr>
            <a:r>
              <a:rPr lang="en-US" sz="800" b="1" kern="0" dirty="0">
                <a:solidFill>
                  <a:srgbClr val="970A82"/>
                </a:solidFill>
                <a:latin typeface="Arial" pitchFamily="34" charset="0"/>
                <a:ea typeface="Arial Unicode MS" pitchFamily="34" charset="-128"/>
                <a:cs typeface="Arial Unicode MS" pitchFamily="34" charset="-128"/>
              </a:rPr>
              <a:t>Planning and Design</a:t>
            </a:r>
            <a:endParaRPr kumimoji="0" lang="en-US" sz="800" b="1" i="0" u="none" strike="noStrike" kern="0" cap="none" spc="0" normalizeH="0" baseline="0" noProof="0" dirty="0">
              <a:ln>
                <a:noFill/>
              </a:ln>
              <a:solidFill>
                <a:srgbClr val="970A82"/>
              </a:solidFill>
              <a:effectLst/>
              <a:uLnTx/>
              <a:uFillTx/>
              <a:latin typeface="Arial" pitchFamily="34" charset="0"/>
              <a:ea typeface="Arial Unicode MS" pitchFamily="34" charset="-128"/>
              <a:cs typeface="Arial Unicode MS" pitchFamily="34" charset="-128"/>
            </a:endParaRPr>
          </a:p>
        </p:txBody>
      </p:sp>
      <p:cxnSp>
        <p:nvCxnSpPr>
          <p:cNvPr id="100" name="Straight Connector 99">
            <a:extLst>
              <a:ext uri="{FF2B5EF4-FFF2-40B4-BE49-F238E27FC236}">
                <a16:creationId xmlns:a16="http://schemas.microsoft.com/office/drawing/2014/main" id="{A6AA3936-6E8B-4BF7-A803-1DC52B3DD8F1}"/>
              </a:ext>
            </a:extLst>
          </p:cNvPr>
          <p:cNvCxnSpPr>
            <a:cxnSpLocks/>
          </p:cNvCxnSpPr>
          <p:nvPr/>
        </p:nvCxnSpPr>
        <p:spPr>
          <a:xfrm>
            <a:off x="512555" y="1215907"/>
            <a:ext cx="7089520" cy="33252"/>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112" name="Group 111">
            <a:extLst>
              <a:ext uri="{FF2B5EF4-FFF2-40B4-BE49-F238E27FC236}">
                <a16:creationId xmlns:a16="http://schemas.microsoft.com/office/drawing/2014/main" id="{C63CE756-70F5-4751-A968-C479563E61EF}"/>
              </a:ext>
            </a:extLst>
          </p:cNvPr>
          <p:cNvGrpSpPr/>
          <p:nvPr/>
        </p:nvGrpSpPr>
        <p:grpSpPr>
          <a:xfrm>
            <a:off x="7621776" y="248553"/>
            <a:ext cx="4541222" cy="1185931"/>
            <a:chOff x="7255647" y="248983"/>
            <a:chExt cx="4541222" cy="1185931"/>
          </a:xfrm>
        </p:grpSpPr>
        <p:grpSp>
          <p:nvGrpSpPr>
            <p:cNvPr id="113" name="Group 112">
              <a:extLst>
                <a:ext uri="{FF2B5EF4-FFF2-40B4-BE49-F238E27FC236}">
                  <a16:creationId xmlns:a16="http://schemas.microsoft.com/office/drawing/2014/main" id="{BB630755-DC39-468A-BCCB-592AA6761122}"/>
                </a:ext>
              </a:extLst>
            </p:cNvPr>
            <p:cNvGrpSpPr/>
            <p:nvPr/>
          </p:nvGrpSpPr>
          <p:grpSpPr>
            <a:xfrm>
              <a:off x="7565561" y="265221"/>
              <a:ext cx="4231308" cy="1169693"/>
              <a:chOff x="7565561" y="265221"/>
              <a:chExt cx="4231308" cy="1169693"/>
            </a:xfrm>
          </p:grpSpPr>
          <p:grpSp>
            <p:nvGrpSpPr>
              <p:cNvPr id="115" name="Group 114">
                <a:extLst>
                  <a:ext uri="{FF2B5EF4-FFF2-40B4-BE49-F238E27FC236}">
                    <a16:creationId xmlns:a16="http://schemas.microsoft.com/office/drawing/2014/main" id="{601F111B-B229-4C6F-842A-E28852A3991D}"/>
                  </a:ext>
                </a:extLst>
              </p:cNvPr>
              <p:cNvGrpSpPr>
                <a:grpSpLocks noChangeAspect="1"/>
              </p:cNvGrpSpPr>
              <p:nvPr/>
            </p:nvGrpSpPr>
            <p:grpSpPr>
              <a:xfrm>
                <a:off x="7565561" y="567545"/>
                <a:ext cx="539309" cy="731520"/>
                <a:chOff x="2746821" y="1834593"/>
                <a:chExt cx="769836" cy="1116013"/>
              </a:xfrm>
            </p:grpSpPr>
            <p:sp>
              <p:nvSpPr>
                <p:cNvPr id="151" name="TextBox 150">
                  <a:extLst>
                    <a:ext uri="{FF2B5EF4-FFF2-40B4-BE49-F238E27FC236}">
                      <a16:creationId xmlns:a16="http://schemas.microsoft.com/office/drawing/2014/main" id="{5C6FE735-046D-41BD-9FC2-CB07576AB339}"/>
                    </a:ext>
                  </a:extLst>
                </p:cNvPr>
                <p:cNvSpPr txBox="1"/>
                <p:nvPr/>
              </p:nvSpPr>
              <p:spPr>
                <a:xfrm>
                  <a:off x="2756259" y="2611964"/>
                  <a:ext cx="760398" cy="338642"/>
                </a:xfrm>
                <a:prstGeom prst="rect">
                  <a:avLst/>
                </a:prstGeom>
                <a:noFill/>
              </p:spPr>
              <p:txBody>
                <a:bodyPr wrap="square" rtlCol="0">
                  <a:spAutoFit/>
                </a:bodyPr>
                <a:lstStyle/>
                <a:p>
                  <a:pPr algn="ctr"/>
                  <a:r>
                    <a:rPr lang="en-US" sz="800" b="1" dirty="0">
                      <a:latin typeface="Arial" charset="0"/>
                      <a:ea typeface="Arial" charset="0"/>
                      <a:cs typeface="Arial" charset="0"/>
                    </a:rPr>
                    <a:t>Project Lead</a:t>
                  </a:r>
                  <a:endParaRPr lang="en-US" sz="800" dirty="0">
                    <a:solidFill>
                      <a:schemeClr val="bg2">
                        <a:lumMod val="75000"/>
                      </a:schemeClr>
                    </a:solidFill>
                    <a:latin typeface="Arial" charset="0"/>
                    <a:ea typeface="Arial" charset="0"/>
                    <a:cs typeface="Arial" charset="0"/>
                  </a:endParaRPr>
                </a:p>
              </p:txBody>
            </p:sp>
            <p:grpSp>
              <p:nvGrpSpPr>
                <p:cNvPr id="152" name="Group 151">
                  <a:extLst>
                    <a:ext uri="{FF2B5EF4-FFF2-40B4-BE49-F238E27FC236}">
                      <a16:creationId xmlns:a16="http://schemas.microsoft.com/office/drawing/2014/main" id="{D47F5603-4838-49BB-ACB8-71FD50B2866B}"/>
                    </a:ext>
                  </a:extLst>
                </p:cNvPr>
                <p:cNvGrpSpPr/>
                <p:nvPr/>
              </p:nvGrpSpPr>
              <p:grpSpPr>
                <a:xfrm>
                  <a:off x="2746821" y="1834593"/>
                  <a:ext cx="769452" cy="772248"/>
                  <a:chOff x="1548447" y="1622425"/>
                  <a:chExt cx="1412225" cy="1341497"/>
                </a:xfrm>
              </p:grpSpPr>
              <p:pic>
                <p:nvPicPr>
                  <p:cNvPr id="153" name="Picture 152">
                    <a:extLst>
                      <a:ext uri="{FF2B5EF4-FFF2-40B4-BE49-F238E27FC236}">
                        <a16:creationId xmlns:a16="http://schemas.microsoft.com/office/drawing/2014/main" id="{5C708365-C4E8-4A3A-81D6-5A98A02D1C80}"/>
                      </a:ext>
                    </a:extLst>
                  </p:cNvPr>
                  <p:cNvPicPr>
                    <a:picLocks noChangeAspect="1"/>
                  </p:cNvPicPr>
                  <p:nvPr/>
                </p:nvPicPr>
                <p:blipFill rotWithShape="1">
                  <a:blip r:embed="rId10">
                    <a:extLst>
                      <a:ext uri="{28A0092B-C50C-407E-A947-70E740481C1C}">
                        <a14:useLocalDpi xmlns:a14="http://schemas.microsoft.com/office/drawing/2010/main" val="0"/>
                      </a:ext>
                    </a:extLst>
                  </a:blip>
                  <a:srcRect l="-39896" t="-4388" r="-34945" b="38822"/>
                  <a:stretch/>
                </p:blipFill>
                <p:spPr>
                  <a:xfrm>
                    <a:off x="1548447" y="1622425"/>
                    <a:ext cx="1250735" cy="1250735"/>
                  </a:xfrm>
                  <a:prstGeom prst="ellipse">
                    <a:avLst/>
                  </a:prstGeom>
                  <a:solidFill>
                    <a:schemeClr val="accent1"/>
                  </a:solidFill>
                </p:spPr>
              </p:pic>
              <p:pic>
                <p:nvPicPr>
                  <p:cNvPr id="154" name="Picture 153">
                    <a:extLst>
                      <a:ext uri="{FF2B5EF4-FFF2-40B4-BE49-F238E27FC236}">
                        <a16:creationId xmlns:a16="http://schemas.microsoft.com/office/drawing/2014/main" id="{EA275718-B599-4A8C-B463-3F30A7CE9742}"/>
                      </a:ext>
                    </a:extLst>
                  </p:cNvPr>
                  <p:cNvPicPr>
                    <a:picLocks noChangeAspect="1"/>
                  </p:cNvPicPr>
                  <p:nvPr/>
                </p:nvPicPr>
                <p:blipFill rotWithShape="1">
                  <a:blip r:embed="rId10">
                    <a:extLst>
                      <a:ext uri="{28A0092B-C50C-407E-A947-70E740481C1C}">
                        <a14:useLocalDpi xmlns:a14="http://schemas.microsoft.com/office/drawing/2010/main" val="0"/>
                      </a:ext>
                    </a:extLst>
                  </a:blip>
                  <a:srcRect l="-39896" t="-4388" r="-34945" b="38822"/>
                  <a:stretch/>
                </p:blipFill>
                <p:spPr>
                  <a:xfrm>
                    <a:off x="1619175" y="1622425"/>
                    <a:ext cx="1341497" cy="1341497"/>
                  </a:xfrm>
                  <a:prstGeom prst="ellipse">
                    <a:avLst/>
                  </a:prstGeom>
                  <a:solidFill>
                    <a:schemeClr val="accent1"/>
                  </a:solidFill>
                  <a:ln w="57150">
                    <a:solidFill>
                      <a:schemeClr val="accent6"/>
                    </a:solidFill>
                  </a:ln>
                </p:spPr>
              </p:pic>
            </p:grpSp>
          </p:grpSp>
          <p:grpSp>
            <p:nvGrpSpPr>
              <p:cNvPr id="120" name="Group 119">
                <a:extLst>
                  <a:ext uri="{FF2B5EF4-FFF2-40B4-BE49-F238E27FC236}">
                    <a16:creationId xmlns:a16="http://schemas.microsoft.com/office/drawing/2014/main" id="{CF6D48FF-A9D8-4142-B49A-BD674FBABCF2}"/>
                  </a:ext>
                </a:extLst>
              </p:cNvPr>
              <p:cNvGrpSpPr>
                <a:grpSpLocks noChangeAspect="1"/>
              </p:cNvGrpSpPr>
              <p:nvPr/>
            </p:nvGrpSpPr>
            <p:grpSpPr>
              <a:xfrm>
                <a:off x="8131598" y="549618"/>
                <a:ext cx="1176251" cy="884310"/>
                <a:chOff x="-220367" y="3239492"/>
                <a:chExt cx="1929576" cy="1440453"/>
              </a:xfrm>
            </p:grpSpPr>
            <p:sp>
              <p:nvSpPr>
                <p:cNvPr id="147" name="TextBox 146">
                  <a:extLst>
                    <a:ext uri="{FF2B5EF4-FFF2-40B4-BE49-F238E27FC236}">
                      <a16:creationId xmlns:a16="http://schemas.microsoft.com/office/drawing/2014/main" id="{BEB4C6F6-073A-4C96-B4ED-9F2EE90C9715}"/>
                    </a:ext>
                  </a:extLst>
                </p:cNvPr>
                <p:cNvSpPr txBox="1"/>
                <p:nvPr/>
              </p:nvSpPr>
              <p:spPr>
                <a:xfrm>
                  <a:off x="-220367" y="4128474"/>
                  <a:ext cx="1929576" cy="551471"/>
                </a:xfrm>
                <a:prstGeom prst="rect">
                  <a:avLst/>
                </a:prstGeom>
                <a:noFill/>
              </p:spPr>
              <p:txBody>
                <a:bodyPr wrap="square" rtlCol="0">
                  <a:spAutoFit/>
                </a:bodyPr>
                <a:lstStyle/>
                <a:p>
                  <a:pPr algn="ctr"/>
                  <a:r>
                    <a:rPr lang="en-US" sz="800" b="1" dirty="0">
                      <a:latin typeface="Arial" charset="0"/>
                      <a:ea typeface="Arial" charset="0"/>
                      <a:cs typeface="Arial" charset="0"/>
                    </a:rPr>
                    <a:t>Business Process Expert(s)</a:t>
                  </a:r>
                </a:p>
              </p:txBody>
            </p:sp>
            <p:grpSp>
              <p:nvGrpSpPr>
                <p:cNvPr id="148" name="Group 147">
                  <a:extLst>
                    <a:ext uri="{FF2B5EF4-FFF2-40B4-BE49-F238E27FC236}">
                      <a16:creationId xmlns:a16="http://schemas.microsoft.com/office/drawing/2014/main" id="{FD012B69-0B04-4D12-AA1B-CC07DA0CC25B}"/>
                    </a:ext>
                  </a:extLst>
                </p:cNvPr>
                <p:cNvGrpSpPr/>
                <p:nvPr/>
              </p:nvGrpSpPr>
              <p:grpSpPr>
                <a:xfrm>
                  <a:off x="367800" y="3239492"/>
                  <a:ext cx="936207" cy="834616"/>
                  <a:chOff x="155000" y="3239492"/>
                  <a:chExt cx="1718278" cy="1449838"/>
                </a:xfrm>
              </p:grpSpPr>
              <p:pic>
                <p:nvPicPr>
                  <p:cNvPr id="149" name="Picture 148">
                    <a:extLst>
                      <a:ext uri="{FF2B5EF4-FFF2-40B4-BE49-F238E27FC236}">
                        <a16:creationId xmlns:a16="http://schemas.microsoft.com/office/drawing/2014/main" id="{B901FBC3-D53E-49D3-935F-33E120518441}"/>
                      </a:ext>
                    </a:extLst>
                  </p:cNvPr>
                  <p:cNvPicPr>
                    <a:picLocks noChangeAspect="1"/>
                  </p:cNvPicPr>
                  <p:nvPr/>
                </p:nvPicPr>
                <p:blipFill rotWithShape="1">
                  <a:blip r:embed="rId11">
                    <a:extLst>
                      <a:ext uri="{28A0092B-C50C-407E-A947-70E740481C1C}">
                        <a14:useLocalDpi xmlns:a14="http://schemas.microsoft.com/office/drawing/2010/main" val="0"/>
                      </a:ext>
                    </a:extLst>
                  </a:blip>
                  <a:srcRect l="-26465" t="-5234" r="-32009" b="35616"/>
                  <a:stretch/>
                </p:blipFill>
                <p:spPr>
                  <a:xfrm>
                    <a:off x="622543" y="3239492"/>
                    <a:ext cx="1250735" cy="1250735"/>
                  </a:xfrm>
                  <a:prstGeom prst="ellipse">
                    <a:avLst/>
                  </a:prstGeom>
                  <a:solidFill>
                    <a:schemeClr val="accent1"/>
                  </a:solidFill>
                </p:spPr>
              </p:pic>
              <p:pic>
                <p:nvPicPr>
                  <p:cNvPr id="150" name="Picture 149">
                    <a:extLst>
                      <a:ext uri="{FF2B5EF4-FFF2-40B4-BE49-F238E27FC236}">
                        <a16:creationId xmlns:a16="http://schemas.microsoft.com/office/drawing/2014/main" id="{F3B103A7-DA3A-4035-8B2F-69B593A3CDAE}"/>
                      </a:ext>
                    </a:extLst>
                  </p:cNvPr>
                  <p:cNvPicPr>
                    <a:picLocks/>
                  </p:cNvPicPr>
                  <p:nvPr/>
                </p:nvPicPr>
                <p:blipFill rotWithShape="1">
                  <a:blip r:embed="rId11">
                    <a:extLst>
                      <a:ext uri="{28A0092B-C50C-407E-A947-70E740481C1C}">
                        <a14:useLocalDpi xmlns:a14="http://schemas.microsoft.com/office/drawing/2010/main" val="0"/>
                      </a:ext>
                    </a:extLst>
                  </a:blip>
                  <a:srcRect l="-26465" t="-5234" r="-32009" b="35616"/>
                  <a:stretch/>
                </p:blipFill>
                <p:spPr>
                  <a:xfrm>
                    <a:off x="155000" y="3266260"/>
                    <a:ext cx="1541730" cy="1423070"/>
                  </a:xfrm>
                  <a:prstGeom prst="ellipse">
                    <a:avLst/>
                  </a:prstGeom>
                  <a:solidFill>
                    <a:schemeClr val="accent1"/>
                  </a:solidFill>
                  <a:ln w="57150">
                    <a:solidFill>
                      <a:schemeClr val="accent1"/>
                    </a:solidFill>
                  </a:ln>
                </p:spPr>
              </p:pic>
            </p:grpSp>
          </p:grpSp>
          <p:grpSp>
            <p:nvGrpSpPr>
              <p:cNvPr id="121" name="Group 120">
                <a:extLst>
                  <a:ext uri="{FF2B5EF4-FFF2-40B4-BE49-F238E27FC236}">
                    <a16:creationId xmlns:a16="http://schemas.microsoft.com/office/drawing/2014/main" id="{09F18CE6-9D01-4C57-93B2-FFBDBB80F8B0}"/>
                  </a:ext>
                </a:extLst>
              </p:cNvPr>
              <p:cNvGrpSpPr>
                <a:grpSpLocks noChangeAspect="1"/>
              </p:cNvGrpSpPr>
              <p:nvPr/>
            </p:nvGrpSpPr>
            <p:grpSpPr>
              <a:xfrm>
                <a:off x="9094064" y="561216"/>
                <a:ext cx="974471" cy="873698"/>
                <a:chOff x="10142501" y="628766"/>
                <a:chExt cx="1442609" cy="1293422"/>
              </a:xfrm>
            </p:grpSpPr>
            <p:sp>
              <p:nvSpPr>
                <p:cNvPr id="141" name="TextBox 140">
                  <a:extLst>
                    <a:ext uri="{FF2B5EF4-FFF2-40B4-BE49-F238E27FC236}">
                      <a16:creationId xmlns:a16="http://schemas.microsoft.com/office/drawing/2014/main" id="{41CF19F1-2602-48D0-BB8C-D0D443EB0AC9}"/>
                    </a:ext>
                  </a:extLst>
                </p:cNvPr>
                <p:cNvSpPr txBox="1"/>
                <p:nvPr/>
              </p:nvSpPr>
              <p:spPr>
                <a:xfrm>
                  <a:off x="10142501" y="1420993"/>
                  <a:ext cx="1442609" cy="501195"/>
                </a:xfrm>
                <a:prstGeom prst="rect">
                  <a:avLst/>
                </a:prstGeom>
                <a:noFill/>
              </p:spPr>
              <p:txBody>
                <a:bodyPr wrap="square" rtlCol="0">
                  <a:spAutoFit/>
                </a:bodyPr>
                <a:lstStyle/>
                <a:p>
                  <a:pPr algn="ctr"/>
                  <a:r>
                    <a:rPr lang="en-US" sz="800" b="1" dirty="0">
                      <a:latin typeface="Arial" charset="0"/>
                      <a:ea typeface="Arial" charset="0"/>
                      <a:cs typeface="Arial" charset="0"/>
                    </a:rPr>
                    <a:t>Configuration Expert(s)</a:t>
                  </a:r>
                </a:p>
              </p:txBody>
            </p:sp>
            <p:pic>
              <p:nvPicPr>
                <p:cNvPr id="143" name="Picture 142">
                  <a:extLst>
                    <a:ext uri="{FF2B5EF4-FFF2-40B4-BE49-F238E27FC236}">
                      <a16:creationId xmlns:a16="http://schemas.microsoft.com/office/drawing/2014/main" id="{12A84E64-B852-413F-9B5D-A8FEA3914B96}"/>
                    </a:ext>
                  </a:extLst>
                </p:cNvPr>
                <p:cNvPicPr preferRelativeResize="0">
                  <a:picLocks/>
                </p:cNvPicPr>
                <p:nvPr/>
              </p:nvPicPr>
              <p:blipFill rotWithShape="1">
                <a:blip r:embed="rId12">
                  <a:extLst>
                    <a:ext uri="{28A0092B-C50C-407E-A947-70E740481C1C}">
                      <a14:useLocalDpi xmlns:a14="http://schemas.microsoft.com/office/drawing/2010/main" val="0"/>
                    </a:ext>
                  </a:extLst>
                </a:blip>
                <a:srcRect l="-22750" t="-7226" r="-28882" b="43142"/>
                <a:stretch/>
              </p:blipFill>
              <p:spPr>
                <a:xfrm>
                  <a:off x="10524427" y="628766"/>
                  <a:ext cx="758061" cy="744522"/>
                </a:xfrm>
                <a:prstGeom prst="ellipse">
                  <a:avLst/>
                </a:prstGeom>
                <a:solidFill>
                  <a:schemeClr val="accent1"/>
                </a:solidFill>
                <a:ln w="57150">
                  <a:solidFill>
                    <a:schemeClr val="accent3"/>
                  </a:solidFill>
                </a:ln>
              </p:spPr>
            </p:pic>
          </p:grpSp>
          <p:grpSp>
            <p:nvGrpSpPr>
              <p:cNvPr id="124" name="Group 123">
                <a:extLst>
                  <a:ext uri="{FF2B5EF4-FFF2-40B4-BE49-F238E27FC236}">
                    <a16:creationId xmlns:a16="http://schemas.microsoft.com/office/drawing/2014/main" id="{DD113A90-F9F7-4C24-B660-B79921437B37}"/>
                  </a:ext>
                </a:extLst>
              </p:cNvPr>
              <p:cNvGrpSpPr>
                <a:grpSpLocks noChangeAspect="1"/>
              </p:cNvGrpSpPr>
              <p:nvPr/>
            </p:nvGrpSpPr>
            <p:grpSpPr>
              <a:xfrm>
                <a:off x="9891326" y="556153"/>
                <a:ext cx="969911" cy="875717"/>
                <a:chOff x="8710348" y="1148028"/>
                <a:chExt cx="1613111" cy="1456451"/>
              </a:xfrm>
            </p:grpSpPr>
            <p:sp>
              <p:nvSpPr>
                <p:cNvPr id="138" name="TextBox 137">
                  <a:extLst>
                    <a:ext uri="{FF2B5EF4-FFF2-40B4-BE49-F238E27FC236}">
                      <a16:creationId xmlns:a16="http://schemas.microsoft.com/office/drawing/2014/main" id="{75503B4A-4E43-4339-8912-2977368753F9}"/>
                    </a:ext>
                  </a:extLst>
                </p:cNvPr>
                <p:cNvSpPr txBox="1"/>
                <p:nvPr/>
              </p:nvSpPr>
              <p:spPr>
                <a:xfrm>
                  <a:off x="8710348" y="2041412"/>
                  <a:ext cx="1613111" cy="563067"/>
                </a:xfrm>
                <a:prstGeom prst="rect">
                  <a:avLst/>
                </a:prstGeom>
                <a:noFill/>
              </p:spPr>
              <p:txBody>
                <a:bodyPr wrap="square" rtlCol="0">
                  <a:spAutoFit/>
                </a:bodyPr>
                <a:lstStyle/>
                <a:p>
                  <a:pPr algn="ctr"/>
                  <a:r>
                    <a:rPr lang="en-US" sz="800" b="1" dirty="0">
                      <a:latin typeface="Arial" charset="0"/>
                      <a:ea typeface="Arial" charset="0"/>
                      <a:cs typeface="Arial" charset="0"/>
                    </a:rPr>
                    <a:t>Technical Expert(s)</a:t>
                  </a:r>
                </a:p>
              </p:txBody>
            </p:sp>
            <p:pic>
              <p:nvPicPr>
                <p:cNvPr id="139" name="Picture 138">
                  <a:extLst>
                    <a:ext uri="{FF2B5EF4-FFF2-40B4-BE49-F238E27FC236}">
                      <a16:creationId xmlns:a16="http://schemas.microsoft.com/office/drawing/2014/main" id="{9F807466-AFDC-4209-97F3-A1A976EA36B3}"/>
                    </a:ext>
                  </a:extLst>
                </p:cNvPr>
                <p:cNvPicPr>
                  <a:picLocks/>
                </p:cNvPicPr>
                <p:nvPr/>
              </p:nvPicPr>
              <p:blipFill rotWithShape="1">
                <a:blip r:embed="rId13">
                  <a:extLst>
                    <a:ext uri="{28A0092B-C50C-407E-A947-70E740481C1C}">
                      <a14:useLocalDpi xmlns:a14="http://schemas.microsoft.com/office/drawing/2010/main" val="0"/>
                    </a:ext>
                  </a:extLst>
                </a:blip>
                <a:srcRect l="-50234" t="-4577" r="-41348" b="37116"/>
                <a:stretch/>
              </p:blipFill>
              <p:spPr>
                <a:xfrm>
                  <a:off x="9096000" y="1148028"/>
                  <a:ext cx="851641" cy="836433"/>
                </a:xfrm>
                <a:prstGeom prst="ellipse">
                  <a:avLst/>
                </a:prstGeom>
                <a:solidFill>
                  <a:schemeClr val="accent1"/>
                </a:solidFill>
                <a:ln w="57150">
                  <a:solidFill>
                    <a:schemeClr val="accent4"/>
                  </a:solidFill>
                </a:ln>
              </p:spPr>
            </p:pic>
          </p:grpSp>
          <p:grpSp>
            <p:nvGrpSpPr>
              <p:cNvPr id="125" name="Group 124">
                <a:extLst>
                  <a:ext uri="{FF2B5EF4-FFF2-40B4-BE49-F238E27FC236}">
                    <a16:creationId xmlns:a16="http://schemas.microsoft.com/office/drawing/2014/main" id="{7B4443AF-87D0-4BF0-935F-835E0F7F50C2}"/>
                  </a:ext>
                </a:extLst>
              </p:cNvPr>
              <p:cNvGrpSpPr>
                <a:grpSpLocks noChangeAspect="1"/>
              </p:cNvGrpSpPr>
              <p:nvPr/>
            </p:nvGrpSpPr>
            <p:grpSpPr>
              <a:xfrm>
                <a:off x="10790843" y="564063"/>
                <a:ext cx="787970" cy="693420"/>
                <a:chOff x="8429362" y="1952677"/>
                <a:chExt cx="1026633" cy="903446"/>
              </a:xfrm>
            </p:grpSpPr>
            <p:grpSp>
              <p:nvGrpSpPr>
                <p:cNvPr id="127" name="Group 126">
                  <a:extLst>
                    <a:ext uri="{FF2B5EF4-FFF2-40B4-BE49-F238E27FC236}">
                      <a16:creationId xmlns:a16="http://schemas.microsoft.com/office/drawing/2014/main" id="{9BD8D433-5D0A-4486-9A4E-62F37037B9DA}"/>
                    </a:ext>
                  </a:extLst>
                </p:cNvPr>
                <p:cNvGrpSpPr/>
                <p:nvPr/>
              </p:nvGrpSpPr>
              <p:grpSpPr>
                <a:xfrm>
                  <a:off x="8429362" y="1952677"/>
                  <a:ext cx="1026631" cy="903446"/>
                  <a:chOff x="942142" y="1593281"/>
                  <a:chExt cx="1026898" cy="903680"/>
                </a:xfrm>
              </p:grpSpPr>
              <p:sp>
                <p:nvSpPr>
                  <p:cNvPr id="135" name="TextBox 134">
                    <a:extLst>
                      <a:ext uri="{FF2B5EF4-FFF2-40B4-BE49-F238E27FC236}">
                        <a16:creationId xmlns:a16="http://schemas.microsoft.com/office/drawing/2014/main" id="{ED9E0D21-C4A0-46BC-90F6-BEB5A361704E}"/>
                      </a:ext>
                    </a:extLst>
                  </p:cNvPr>
                  <p:cNvSpPr txBox="1"/>
                  <p:nvPr/>
                </p:nvSpPr>
                <p:spPr>
                  <a:xfrm>
                    <a:off x="942142" y="2281460"/>
                    <a:ext cx="1026898" cy="215501"/>
                  </a:xfrm>
                  <a:prstGeom prst="rect">
                    <a:avLst/>
                  </a:prstGeom>
                  <a:noFill/>
                </p:spPr>
                <p:txBody>
                  <a:bodyPr wrap="square" rtlCol="0">
                    <a:spAutoFit/>
                  </a:bodyPr>
                  <a:lstStyle/>
                  <a:p>
                    <a:pPr algn="ctr"/>
                    <a:r>
                      <a:rPr lang="en-US" sz="800" b="1" dirty="0">
                        <a:latin typeface="Arial" charset="0"/>
                        <a:ea typeface="Arial" charset="0"/>
                        <a:cs typeface="Arial" charset="0"/>
                      </a:rPr>
                      <a:t>Service Center</a:t>
                    </a:r>
                  </a:p>
                </p:txBody>
              </p:sp>
              <p:pic>
                <p:nvPicPr>
                  <p:cNvPr id="137" name="Picture 136">
                    <a:extLst>
                      <a:ext uri="{FF2B5EF4-FFF2-40B4-BE49-F238E27FC236}">
                        <a16:creationId xmlns:a16="http://schemas.microsoft.com/office/drawing/2014/main" id="{0FF030A3-29DA-4367-AE46-DAEC7FECBCA1}"/>
                      </a:ext>
                    </a:extLst>
                  </p:cNvPr>
                  <p:cNvPicPr>
                    <a:picLocks/>
                  </p:cNvPicPr>
                  <p:nvPr/>
                </p:nvPicPr>
                <p:blipFill rotWithShape="1">
                  <a:blip r:embed="rId14">
                    <a:extLst>
                      <a:ext uri="{28A0092B-C50C-407E-A947-70E740481C1C}">
                        <a14:useLocalDpi xmlns:a14="http://schemas.microsoft.com/office/drawing/2010/main" val="0"/>
                      </a:ext>
                    </a:extLst>
                  </a:blip>
                  <a:srcRect l="-17449" t="-3630" r="-17513" b="34962"/>
                  <a:stretch/>
                </p:blipFill>
                <p:spPr>
                  <a:xfrm>
                    <a:off x="1077237" y="1593281"/>
                    <a:ext cx="667333" cy="655415"/>
                  </a:xfrm>
                  <a:prstGeom prst="ellipse">
                    <a:avLst/>
                  </a:prstGeom>
                  <a:solidFill>
                    <a:schemeClr val="accent1"/>
                  </a:solidFill>
                  <a:ln w="57150">
                    <a:solidFill>
                      <a:schemeClr val="accent5"/>
                    </a:solidFill>
                  </a:ln>
                </p:spPr>
              </p:pic>
            </p:grpSp>
            <p:pic>
              <p:nvPicPr>
                <p:cNvPr id="129" name="Picture 2" descr="Bildergebnis für sap">
                  <a:extLst>
                    <a:ext uri="{FF2B5EF4-FFF2-40B4-BE49-F238E27FC236}">
                      <a16:creationId xmlns:a16="http://schemas.microsoft.com/office/drawing/2014/main" id="{7DFC50D0-A184-4510-A3AE-AC247E6C282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127435" y="2509988"/>
                  <a:ext cx="328560" cy="167573"/>
                </a:xfrm>
                <a:prstGeom prst="rect">
                  <a:avLst/>
                </a:prstGeom>
                <a:noFill/>
                <a:extLst>
                  <a:ext uri="{909E8E84-426E-40DD-AFC4-6F175D3DCCD1}">
                    <a14:hiddenFill xmlns:a14="http://schemas.microsoft.com/office/drawing/2010/main">
                      <a:solidFill>
                        <a:srgbClr val="FFFFFF"/>
                      </a:solidFill>
                    </a14:hiddenFill>
                  </a:ext>
                </a:extLst>
              </p:spPr>
            </p:pic>
          </p:grpSp>
          <p:sp>
            <p:nvSpPr>
              <p:cNvPr id="126" name="TextBox 125">
                <a:extLst>
                  <a:ext uri="{FF2B5EF4-FFF2-40B4-BE49-F238E27FC236}">
                    <a16:creationId xmlns:a16="http://schemas.microsoft.com/office/drawing/2014/main" id="{D824DED2-195E-48B0-A0EF-3DC65E7EEBCC}"/>
                  </a:ext>
                </a:extLst>
              </p:cNvPr>
              <p:cNvSpPr txBox="1"/>
              <p:nvPr/>
            </p:nvSpPr>
            <p:spPr>
              <a:xfrm>
                <a:off x="7721496" y="265221"/>
                <a:ext cx="4075373" cy="184666"/>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200" b="1" kern="0" dirty="0">
                    <a:ea typeface="Arial Unicode MS" pitchFamily="34" charset="-128"/>
                    <a:cs typeface="Arial Unicode MS" pitchFamily="34" charset="-128"/>
                  </a:rPr>
                  <a:t>Key Roles:</a:t>
                </a:r>
              </a:p>
            </p:txBody>
          </p:sp>
        </p:grpSp>
        <p:sp>
          <p:nvSpPr>
            <p:cNvPr id="114" name="Rectangle 113">
              <a:extLst>
                <a:ext uri="{FF2B5EF4-FFF2-40B4-BE49-F238E27FC236}">
                  <a16:creationId xmlns:a16="http://schemas.microsoft.com/office/drawing/2014/main" id="{2BC88F96-7AC7-4E11-89F7-8C0C435CA0D5}"/>
                </a:ext>
              </a:extLst>
            </p:cNvPr>
            <p:cNvSpPr/>
            <p:nvPr/>
          </p:nvSpPr>
          <p:spPr bwMode="gray">
            <a:xfrm>
              <a:off x="7255647" y="248983"/>
              <a:ext cx="4471719" cy="1148243"/>
            </a:xfrm>
            <a:prstGeom prst="rect">
              <a:avLst/>
            </a:prstGeom>
            <a:noFill/>
            <a:ln w="28575"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sp>
        <p:nvSpPr>
          <p:cNvPr id="106" name="Flowchart: Multidocument 105">
            <a:extLst>
              <a:ext uri="{FF2B5EF4-FFF2-40B4-BE49-F238E27FC236}">
                <a16:creationId xmlns:a16="http://schemas.microsoft.com/office/drawing/2014/main" id="{6272FA7A-0CB3-4579-BCF5-CADF1C1D5DEE}"/>
              </a:ext>
            </a:extLst>
          </p:cNvPr>
          <p:cNvSpPr/>
          <p:nvPr/>
        </p:nvSpPr>
        <p:spPr bwMode="gray">
          <a:xfrm>
            <a:off x="4412469" y="2182584"/>
            <a:ext cx="4256597" cy="3532580"/>
          </a:xfrm>
          <a:prstGeom prst="flowChartMultidocument">
            <a:avLst/>
          </a:prstGeom>
          <a:solidFill>
            <a:schemeClr val="bg1">
              <a:lumMod val="95000"/>
            </a:schemeClr>
          </a:solidFill>
          <a:ln w="19050" algn="ctr">
            <a:solidFill>
              <a:schemeClr val="accent6"/>
            </a:solidFill>
            <a:prstDash val="lgDash"/>
            <a:miter lim="800000"/>
            <a:headEnd/>
            <a:tailEnd/>
          </a:ln>
        </p:spPr>
        <p:txBody>
          <a:bodyPr lIns="89956" tIns="71964" rIns="89956" bIns="71964" rtlCol="0" anchor="t" anchorCtr="0"/>
          <a:lstStyle/>
          <a:p>
            <a:pPr algn="ctr" defTabSz="913943" fontAlgn="base">
              <a:spcBef>
                <a:spcPct val="50000"/>
              </a:spcBef>
              <a:spcAft>
                <a:spcPct val="0"/>
              </a:spcAft>
              <a:buClr>
                <a:srgbClr val="F0AB00"/>
              </a:buClr>
              <a:buSzPct val="80000"/>
            </a:pPr>
            <a:endParaRPr lang="en-US" sz="900" b="1" kern="0" dirty="0" err="1">
              <a:solidFill>
                <a:srgbClr val="000000"/>
              </a:solidFill>
              <a:ea typeface="Arial Unicode MS" pitchFamily="34" charset="-128"/>
            </a:endParaRPr>
          </a:p>
        </p:txBody>
      </p:sp>
      <p:sp>
        <p:nvSpPr>
          <p:cNvPr id="107" name="Arrow: Down 106">
            <a:extLst>
              <a:ext uri="{FF2B5EF4-FFF2-40B4-BE49-F238E27FC236}">
                <a16:creationId xmlns:a16="http://schemas.microsoft.com/office/drawing/2014/main" id="{31F55A68-F17D-4D2B-823A-B0CCB30486E6}"/>
              </a:ext>
            </a:extLst>
          </p:cNvPr>
          <p:cNvSpPr/>
          <p:nvPr/>
        </p:nvSpPr>
        <p:spPr bwMode="gray">
          <a:xfrm>
            <a:off x="6095358" y="5576236"/>
            <a:ext cx="287424" cy="488340"/>
          </a:xfrm>
          <a:prstGeom prst="downArrow">
            <a:avLst/>
          </a:prstGeom>
          <a:solidFill>
            <a:schemeClr val="bg1">
              <a:lumMod val="65000"/>
            </a:schemeClr>
          </a:solidFill>
          <a:ln w="635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dirty="0" err="1">
              <a:solidFill>
                <a:srgbClr val="000000"/>
              </a:solidFill>
              <a:ea typeface="Arial Unicode MS" pitchFamily="34" charset="-128"/>
              <a:cs typeface="Arial Unicode MS" pitchFamily="34" charset="-128"/>
            </a:endParaRPr>
          </a:p>
        </p:txBody>
      </p:sp>
      <p:sp>
        <p:nvSpPr>
          <p:cNvPr id="108" name="Rectangle 107">
            <a:extLst>
              <a:ext uri="{FF2B5EF4-FFF2-40B4-BE49-F238E27FC236}">
                <a16:creationId xmlns:a16="http://schemas.microsoft.com/office/drawing/2014/main" id="{E5677548-15ED-4FBF-812D-94185B6A92F3}"/>
              </a:ext>
            </a:extLst>
          </p:cNvPr>
          <p:cNvSpPr/>
          <p:nvPr/>
        </p:nvSpPr>
        <p:spPr bwMode="gray">
          <a:xfrm>
            <a:off x="9430250" y="2822745"/>
            <a:ext cx="1328778" cy="548497"/>
          </a:xfrm>
          <a:prstGeom prst="rect">
            <a:avLst/>
          </a:prstGeom>
          <a:solidFill>
            <a:schemeClr val="bg1">
              <a:lumMod val="95000"/>
            </a:schemeClr>
          </a:solidFill>
          <a:ln w="6350" algn="ctr">
            <a:solidFill>
              <a:schemeClr val="tx1"/>
            </a:solidFill>
            <a:miter lim="800000"/>
            <a:headEnd/>
            <a:tailEnd/>
          </a:ln>
        </p:spPr>
        <p:txBody>
          <a:bodyPr lIns="89956" tIns="71964" rIns="89956" bIns="71964" rtlCol="0" anchor="ctr"/>
          <a:lstStyle/>
          <a:p>
            <a:pPr algn="ctr" defTabSz="913943" fontAlgn="base">
              <a:spcBef>
                <a:spcPct val="50000"/>
              </a:spcBef>
              <a:spcAft>
                <a:spcPct val="0"/>
              </a:spcAft>
              <a:buClr>
                <a:srgbClr val="F0AB00"/>
              </a:buClr>
              <a:buSzPct val="80000"/>
            </a:pPr>
            <a:r>
              <a:rPr lang="en-US" sz="900" b="1" kern="0" dirty="0">
                <a:solidFill>
                  <a:srgbClr val="000000"/>
                </a:solidFill>
                <a:ea typeface="Arial Unicode MS" pitchFamily="34" charset="-128"/>
                <a:cs typeface="Arial Unicode MS" pitchFamily="34" charset="-128"/>
              </a:rPr>
              <a:t>Fit-to-Standard Documentation </a:t>
            </a:r>
          </a:p>
        </p:txBody>
      </p:sp>
      <p:sp>
        <p:nvSpPr>
          <p:cNvPr id="109" name="Rectangle 108">
            <a:extLst>
              <a:ext uri="{FF2B5EF4-FFF2-40B4-BE49-F238E27FC236}">
                <a16:creationId xmlns:a16="http://schemas.microsoft.com/office/drawing/2014/main" id="{4B4CAB3D-EF51-4A29-80AB-DEAD4298BB57}"/>
              </a:ext>
            </a:extLst>
          </p:cNvPr>
          <p:cNvSpPr/>
          <p:nvPr/>
        </p:nvSpPr>
        <p:spPr bwMode="gray">
          <a:xfrm>
            <a:off x="4423804" y="3091141"/>
            <a:ext cx="3667673" cy="2974376"/>
          </a:xfrm>
          <a:prstGeom prst="rect">
            <a:avLst/>
          </a:prstGeom>
          <a:solidFill>
            <a:schemeClr val="bg1">
              <a:lumMod val="95000"/>
            </a:schemeClr>
          </a:solidFill>
          <a:ln w="19050" algn="ctr">
            <a:solidFill>
              <a:schemeClr val="accent6"/>
            </a:solidFill>
            <a:prstDash val="lgDash"/>
            <a:miter lim="800000"/>
            <a:headEnd/>
            <a:tailEnd/>
          </a:ln>
        </p:spPr>
        <p:txBody>
          <a:bodyPr lIns="89956" tIns="71964" rIns="89956" bIns="71964" rtlCol="0" anchor="t" anchorCtr="0"/>
          <a:lstStyle/>
          <a:p>
            <a:pPr algn="ctr" defTabSz="913943" fontAlgn="base">
              <a:spcBef>
                <a:spcPct val="50000"/>
              </a:spcBef>
              <a:spcAft>
                <a:spcPct val="0"/>
              </a:spcAft>
              <a:buClr>
                <a:srgbClr val="F0AB00"/>
              </a:buClr>
              <a:buSzPct val="80000"/>
            </a:pPr>
            <a:r>
              <a:rPr lang="en-US" sz="900" b="1" kern="0" dirty="0">
                <a:solidFill>
                  <a:srgbClr val="000000"/>
                </a:solidFill>
                <a:ea typeface="Arial Unicode MS" pitchFamily="34" charset="-128"/>
              </a:rPr>
              <a:t>Fit-to-Standard Workshops</a:t>
            </a:r>
          </a:p>
        </p:txBody>
      </p:sp>
      <p:pic>
        <p:nvPicPr>
          <p:cNvPr id="110" name="Graphic 109" descr="Woman">
            <a:extLst>
              <a:ext uri="{FF2B5EF4-FFF2-40B4-BE49-F238E27FC236}">
                <a16:creationId xmlns:a16="http://schemas.microsoft.com/office/drawing/2014/main" id="{2DC57B22-6B82-4C83-8EEE-63C15E13B08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411197" y="2926846"/>
            <a:ext cx="274249" cy="274249"/>
          </a:xfrm>
          <a:prstGeom prst="rect">
            <a:avLst/>
          </a:prstGeom>
        </p:spPr>
      </p:pic>
      <p:pic>
        <p:nvPicPr>
          <p:cNvPr id="111" name="Graphic 110" descr="Man">
            <a:extLst>
              <a:ext uri="{FF2B5EF4-FFF2-40B4-BE49-F238E27FC236}">
                <a16:creationId xmlns:a16="http://schemas.microsoft.com/office/drawing/2014/main" id="{E5F5E97A-D26E-4A7C-82D7-1A7E3F4B619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559840" y="2920932"/>
            <a:ext cx="274249" cy="274249"/>
          </a:xfrm>
          <a:prstGeom prst="rect">
            <a:avLst/>
          </a:prstGeom>
        </p:spPr>
      </p:pic>
      <p:sp>
        <p:nvSpPr>
          <p:cNvPr id="119" name="Rectangle 118">
            <a:extLst>
              <a:ext uri="{FF2B5EF4-FFF2-40B4-BE49-F238E27FC236}">
                <a16:creationId xmlns:a16="http://schemas.microsoft.com/office/drawing/2014/main" id="{69351C36-EB80-4B62-AB5F-84E983BAB046}"/>
              </a:ext>
            </a:extLst>
          </p:cNvPr>
          <p:cNvSpPr/>
          <p:nvPr/>
        </p:nvSpPr>
        <p:spPr bwMode="gray">
          <a:xfrm>
            <a:off x="4482316" y="6331206"/>
            <a:ext cx="3789464" cy="274249"/>
          </a:xfrm>
          <a:prstGeom prst="rect">
            <a:avLst/>
          </a:prstGeom>
          <a:solidFill>
            <a:schemeClr val="bg1">
              <a:lumMod val="95000"/>
            </a:schemeClr>
          </a:solidFill>
          <a:ln w="6350" algn="ctr">
            <a:solidFill>
              <a:schemeClr val="tx1"/>
            </a:solidFill>
            <a:miter lim="800000"/>
            <a:headEnd/>
            <a:tailEnd/>
          </a:ln>
        </p:spPr>
        <p:txBody>
          <a:bodyPr lIns="89956" tIns="71964" rIns="89956" bIns="71964" rtlCol="0" anchor="ctr"/>
          <a:lstStyle/>
          <a:p>
            <a:pPr algn="ctr" defTabSz="913943" fontAlgn="base">
              <a:spcBef>
                <a:spcPct val="50000"/>
              </a:spcBef>
              <a:spcAft>
                <a:spcPct val="0"/>
              </a:spcAft>
              <a:buClr>
                <a:srgbClr val="F0AB00"/>
              </a:buClr>
              <a:buSzPct val="80000"/>
            </a:pPr>
            <a:r>
              <a:rPr lang="en-US" sz="900" b="1" kern="0" dirty="0">
                <a:solidFill>
                  <a:srgbClr val="000000"/>
                </a:solidFill>
                <a:ea typeface="Arial Unicode MS" pitchFamily="34" charset="-128"/>
              </a:rPr>
              <a:t>Customer Execution of Standard Scenarios </a:t>
            </a:r>
          </a:p>
        </p:txBody>
      </p:sp>
      <p:pic>
        <p:nvPicPr>
          <p:cNvPr id="130" name="Graphic 129" descr="Single gear">
            <a:extLst>
              <a:ext uri="{FF2B5EF4-FFF2-40B4-BE49-F238E27FC236}">
                <a16:creationId xmlns:a16="http://schemas.microsoft.com/office/drawing/2014/main" id="{376A2834-F11D-48E2-B62A-4C0817F62F21}"/>
              </a:ext>
            </a:extLst>
          </p:cNvPr>
          <p:cNvPicPr>
            <a:picLocks noChangeAspect="1"/>
          </p:cNvPicPr>
          <p:nvPr/>
        </p:nvPicPr>
        <p:blipFill>
          <a:blip r:embed="rId3">
            <a:extLst>
              <a:ext uri="{96DAC541-7B7A-43D3-8B79-37D633B846F1}">
                <asvg:svgBlip xmlns:asvg="http://schemas.microsoft.com/office/drawing/2016/SVG/main" r:embed="rId20"/>
              </a:ext>
            </a:extLst>
          </a:blip>
          <a:stretch>
            <a:fillRect/>
          </a:stretch>
        </p:blipFill>
        <p:spPr>
          <a:xfrm rot="19271927">
            <a:off x="8095461" y="6433471"/>
            <a:ext cx="180779" cy="180779"/>
          </a:xfrm>
          <a:prstGeom prst="rect">
            <a:avLst/>
          </a:prstGeom>
        </p:spPr>
      </p:pic>
      <p:sp>
        <p:nvSpPr>
          <p:cNvPr id="131" name="Rectangle 130">
            <a:extLst>
              <a:ext uri="{FF2B5EF4-FFF2-40B4-BE49-F238E27FC236}">
                <a16:creationId xmlns:a16="http://schemas.microsoft.com/office/drawing/2014/main" id="{DBEED42A-F71E-44C8-B67E-4F643BD4A0CC}"/>
              </a:ext>
            </a:extLst>
          </p:cNvPr>
          <p:cNvSpPr/>
          <p:nvPr/>
        </p:nvSpPr>
        <p:spPr bwMode="gray">
          <a:xfrm>
            <a:off x="11099223" y="4259974"/>
            <a:ext cx="725386" cy="548497"/>
          </a:xfrm>
          <a:prstGeom prst="rect">
            <a:avLst/>
          </a:prstGeom>
          <a:solidFill>
            <a:schemeClr val="bg1">
              <a:lumMod val="95000"/>
            </a:schemeClr>
          </a:solidFill>
          <a:ln w="6350" algn="ctr">
            <a:solidFill>
              <a:schemeClr val="tx1"/>
            </a:solidFill>
            <a:miter lim="800000"/>
            <a:headEnd/>
            <a:tailEnd/>
          </a:ln>
        </p:spPr>
        <p:txBody>
          <a:bodyPr lIns="89956" tIns="71964" rIns="89956" bIns="71964" rtlCol="0" anchor="ctr"/>
          <a:lstStyle/>
          <a:p>
            <a:pPr algn="ctr" defTabSz="913943" fontAlgn="base">
              <a:spcBef>
                <a:spcPct val="50000"/>
              </a:spcBef>
              <a:spcAft>
                <a:spcPct val="0"/>
              </a:spcAft>
              <a:buClr>
                <a:srgbClr val="F0AB00"/>
              </a:buClr>
              <a:buSzPct val="80000"/>
            </a:pPr>
            <a:r>
              <a:rPr lang="en-US" sz="900" b="1" kern="0" dirty="0">
                <a:solidFill>
                  <a:srgbClr val="000000"/>
                </a:solidFill>
                <a:ea typeface="Arial Unicode MS" pitchFamily="34" charset="-128"/>
              </a:rPr>
              <a:t>Release Planning</a:t>
            </a:r>
          </a:p>
        </p:txBody>
      </p:sp>
      <p:pic>
        <p:nvPicPr>
          <p:cNvPr id="132" name="Graphic 131" descr="Single gear">
            <a:extLst>
              <a:ext uri="{FF2B5EF4-FFF2-40B4-BE49-F238E27FC236}">
                <a16:creationId xmlns:a16="http://schemas.microsoft.com/office/drawing/2014/main" id="{B1ABF99F-D62A-4015-AAB6-A5F5D430DB37}"/>
              </a:ext>
            </a:extLst>
          </p:cNvPr>
          <p:cNvPicPr>
            <a:picLocks noChangeAspect="1"/>
          </p:cNvPicPr>
          <p:nvPr/>
        </p:nvPicPr>
        <p:blipFill>
          <a:blip r:embed="rId3">
            <a:extLst>
              <a:ext uri="{96DAC541-7B7A-43D3-8B79-37D633B846F1}">
                <asvg:svgBlip xmlns:asvg="http://schemas.microsoft.com/office/drawing/2016/SVG/main" r:embed="rId20"/>
              </a:ext>
            </a:extLst>
          </a:blip>
          <a:stretch>
            <a:fillRect/>
          </a:stretch>
        </p:blipFill>
        <p:spPr>
          <a:xfrm rot="19271927">
            <a:off x="11645818" y="4618031"/>
            <a:ext cx="180779" cy="180779"/>
          </a:xfrm>
          <a:prstGeom prst="rect">
            <a:avLst/>
          </a:prstGeom>
        </p:spPr>
      </p:pic>
      <p:pic>
        <p:nvPicPr>
          <p:cNvPr id="133" name="Graphic 132" descr="Woman">
            <a:extLst>
              <a:ext uri="{FF2B5EF4-FFF2-40B4-BE49-F238E27FC236}">
                <a16:creationId xmlns:a16="http://schemas.microsoft.com/office/drawing/2014/main" id="{BE16A952-324E-4D13-A3E4-326E1A37692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403955" y="4070561"/>
            <a:ext cx="274249" cy="274249"/>
          </a:xfrm>
          <a:prstGeom prst="rect">
            <a:avLst/>
          </a:prstGeom>
        </p:spPr>
      </p:pic>
      <p:pic>
        <p:nvPicPr>
          <p:cNvPr id="134" name="Graphic 133" descr="Man">
            <a:extLst>
              <a:ext uri="{FF2B5EF4-FFF2-40B4-BE49-F238E27FC236}">
                <a16:creationId xmlns:a16="http://schemas.microsoft.com/office/drawing/2014/main" id="{1C3A3EB8-A17F-4015-83E9-2BEFED8700D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1552598" y="4074172"/>
            <a:ext cx="274249" cy="274249"/>
          </a:xfrm>
          <a:prstGeom prst="rect">
            <a:avLst/>
          </a:prstGeom>
        </p:spPr>
      </p:pic>
      <p:cxnSp>
        <p:nvCxnSpPr>
          <p:cNvPr id="136" name="Connector: Elbow 135">
            <a:extLst>
              <a:ext uri="{FF2B5EF4-FFF2-40B4-BE49-F238E27FC236}">
                <a16:creationId xmlns:a16="http://schemas.microsoft.com/office/drawing/2014/main" id="{6281A12A-EB7A-41E3-92F0-12E4B1B1D4D2}"/>
              </a:ext>
            </a:extLst>
          </p:cNvPr>
          <p:cNvCxnSpPr>
            <a:cxnSpLocks/>
            <a:stCxn id="108" idx="2"/>
            <a:endCxn id="203" idx="0"/>
          </p:cNvCxnSpPr>
          <p:nvPr/>
        </p:nvCxnSpPr>
        <p:spPr>
          <a:xfrm rot="5400000">
            <a:off x="10012803" y="3451712"/>
            <a:ext cx="162306" cy="1367"/>
          </a:xfrm>
          <a:prstGeom prst="bentConnector3">
            <a:avLst>
              <a:gd name="adj1" fmla="val 50000"/>
            </a:avLst>
          </a:prstGeom>
          <a:ln w="952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140" name="Graphic 139" descr="Woman">
            <a:extLst>
              <a:ext uri="{FF2B5EF4-FFF2-40B4-BE49-F238E27FC236}">
                <a16:creationId xmlns:a16="http://schemas.microsoft.com/office/drawing/2014/main" id="{6277B1F5-AF0F-4BE4-824F-86EC68956F8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869736" y="6165902"/>
            <a:ext cx="274249" cy="274249"/>
          </a:xfrm>
          <a:prstGeom prst="rect">
            <a:avLst/>
          </a:prstGeom>
        </p:spPr>
      </p:pic>
      <p:pic>
        <p:nvPicPr>
          <p:cNvPr id="142" name="Graphic 141" descr="Man">
            <a:extLst>
              <a:ext uri="{FF2B5EF4-FFF2-40B4-BE49-F238E27FC236}">
                <a16:creationId xmlns:a16="http://schemas.microsoft.com/office/drawing/2014/main" id="{3F0546E9-92F0-42D5-B12A-BEC5F807A64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467006" y="2665056"/>
            <a:ext cx="274249" cy="274249"/>
          </a:xfrm>
          <a:prstGeom prst="rect">
            <a:avLst/>
          </a:prstGeom>
        </p:spPr>
      </p:pic>
      <p:pic>
        <p:nvPicPr>
          <p:cNvPr id="201" name="Graphic 200" descr="Single gear">
            <a:extLst>
              <a:ext uri="{FF2B5EF4-FFF2-40B4-BE49-F238E27FC236}">
                <a16:creationId xmlns:a16="http://schemas.microsoft.com/office/drawing/2014/main" id="{4CEFAF3F-1657-4807-8058-52D7B40E9D3C}"/>
              </a:ext>
            </a:extLst>
          </p:cNvPr>
          <p:cNvPicPr>
            <a:picLocks noChangeAspect="1"/>
          </p:cNvPicPr>
          <p:nvPr/>
        </p:nvPicPr>
        <p:blipFill>
          <a:blip r:embed="rId3">
            <a:extLst>
              <a:ext uri="{96DAC541-7B7A-43D3-8B79-37D633B846F1}">
                <asvg:svgBlip xmlns:asvg="http://schemas.microsoft.com/office/drawing/2016/SVG/main" r:embed="rId20"/>
              </a:ext>
            </a:extLst>
          </a:blip>
          <a:stretch>
            <a:fillRect/>
          </a:stretch>
        </p:blipFill>
        <p:spPr>
          <a:xfrm rot="19271927">
            <a:off x="10516612" y="3151134"/>
            <a:ext cx="180779" cy="180779"/>
          </a:xfrm>
          <a:prstGeom prst="rect">
            <a:avLst/>
          </a:prstGeom>
        </p:spPr>
      </p:pic>
      <p:grpSp>
        <p:nvGrpSpPr>
          <p:cNvPr id="202" name="Group 201">
            <a:extLst>
              <a:ext uri="{FF2B5EF4-FFF2-40B4-BE49-F238E27FC236}">
                <a16:creationId xmlns:a16="http://schemas.microsoft.com/office/drawing/2014/main" id="{D09E8AE8-F00F-48E4-9AA1-CF4C538C2E79}"/>
              </a:ext>
            </a:extLst>
          </p:cNvPr>
          <p:cNvGrpSpPr/>
          <p:nvPr/>
        </p:nvGrpSpPr>
        <p:grpSpPr>
          <a:xfrm>
            <a:off x="9414360" y="3533548"/>
            <a:ext cx="1357824" cy="2386634"/>
            <a:chOff x="11023802" y="4789428"/>
            <a:chExt cx="1357824" cy="2386634"/>
          </a:xfrm>
        </p:grpSpPr>
        <p:sp>
          <p:nvSpPr>
            <p:cNvPr id="203" name="Rectangle 202">
              <a:extLst>
                <a:ext uri="{FF2B5EF4-FFF2-40B4-BE49-F238E27FC236}">
                  <a16:creationId xmlns:a16="http://schemas.microsoft.com/office/drawing/2014/main" id="{1310C634-F193-430A-A180-E2003C8B4B75}"/>
                </a:ext>
              </a:extLst>
            </p:cNvPr>
            <p:cNvSpPr/>
            <p:nvPr/>
          </p:nvSpPr>
          <p:spPr bwMode="gray">
            <a:xfrm>
              <a:off x="11023802" y="4789428"/>
              <a:ext cx="1357824" cy="2386634"/>
            </a:xfrm>
            <a:prstGeom prst="rect">
              <a:avLst/>
            </a:prstGeom>
            <a:solidFill>
              <a:schemeClr val="bg1">
                <a:lumMod val="95000"/>
              </a:schemeClr>
            </a:solidFill>
            <a:ln w="6350" algn="ctr">
              <a:solidFill>
                <a:schemeClr val="tx1"/>
              </a:solidFill>
              <a:miter lim="800000"/>
              <a:headEnd/>
              <a:tailEnd/>
            </a:ln>
          </p:spPr>
          <p:txBody>
            <a:bodyPr lIns="89956" tIns="71964" rIns="89956" bIns="71964" rtlCol="0" anchor="t" anchorCtr="0"/>
            <a:lstStyle/>
            <a:p>
              <a:pPr algn="ctr" defTabSz="913943" fontAlgn="base">
                <a:spcBef>
                  <a:spcPct val="50000"/>
                </a:spcBef>
                <a:spcAft>
                  <a:spcPct val="0"/>
                </a:spcAft>
                <a:buClr>
                  <a:srgbClr val="F0AB00"/>
                </a:buClr>
                <a:buSzPct val="80000"/>
              </a:pPr>
              <a:r>
                <a:rPr lang="en-US" sz="900" b="1" kern="0" dirty="0">
                  <a:solidFill>
                    <a:srgbClr val="000000"/>
                  </a:solidFill>
                  <a:ea typeface="Arial Unicode MS" pitchFamily="34" charset="-128"/>
                  <a:cs typeface="Arial Unicode MS" pitchFamily="34" charset="-128"/>
                </a:rPr>
                <a:t>Planning and Design Workshops</a:t>
              </a:r>
            </a:p>
          </p:txBody>
        </p:sp>
        <p:sp>
          <p:nvSpPr>
            <p:cNvPr id="204" name="Rectangle 203">
              <a:extLst>
                <a:ext uri="{FF2B5EF4-FFF2-40B4-BE49-F238E27FC236}">
                  <a16:creationId xmlns:a16="http://schemas.microsoft.com/office/drawing/2014/main" id="{C319C266-BDFC-4053-9528-E41E8331AE9D}"/>
                </a:ext>
              </a:extLst>
            </p:cNvPr>
            <p:cNvSpPr/>
            <p:nvPr/>
          </p:nvSpPr>
          <p:spPr bwMode="gray">
            <a:xfrm>
              <a:off x="11089704" y="5242736"/>
              <a:ext cx="1227427" cy="269588"/>
            </a:xfrm>
            <a:prstGeom prst="rect">
              <a:avLst/>
            </a:prstGeom>
            <a:solidFill>
              <a:srgbClr val="FFFFFF"/>
            </a:solidFill>
            <a:ln w="6350" algn="ctr">
              <a:solidFill>
                <a:schemeClr val="tx1"/>
              </a:solidFill>
              <a:miter lim="800000"/>
              <a:headEnd/>
              <a:tailEnd/>
            </a:ln>
          </p:spPr>
          <p:txBody>
            <a:bodyPr lIns="89956" tIns="71964" rIns="89956" bIns="71964" rtlCol="0" anchor="t" anchorCtr="0"/>
            <a:lstStyle/>
            <a:p>
              <a:pPr algn="ctr" defTabSz="913943" fontAlgn="base">
                <a:spcBef>
                  <a:spcPts val="200"/>
                </a:spcBef>
                <a:spcAft>
                  <a:spcPct val="0"/>
                </a:spcAft>
                <a:buClr>
                  <a:srgbClr val="F0AB00"/>
                </a:buClr>
                <a:buSzPct val="80000"/>
              </a:pPr>
              <a:r>
                <a:rPr lang="en-US" sz="900" b="1" kern="0" dirty="0">
                  <a:solidFill>
                    <a:srgbClr val="000000"/>
                  </a:solidFill>
                  <a:ea typeface="Arial Unicode MS" pitchFamily="34" charset="-128"/>
                  <a:cs typeface="Arial Unicode MS" pitchFamily="34" charset="-128"/>
                </a:rPr>
                <a:t>Integration</a:t>
              </a:r>
            </a:p>
          </p:txBody>
        </p:sp>
        <p:sp>
          <p:nvSpPr>
            <p:cNvPr id="205" name="Rectangle 204">
              <a:extLst>
                <a:ext uri="{FF2B5EF4-FFF2-40B4-BE49-F238E27FC236}">
                  <a16:creationId xmlns:a16="http://schemas.microsoft.com/office/drawing/2014/main" id="{8857CCB8-B7F2-4C74-9445-F09B22583A0F}"/>
                </a:ext>
              </a:extLst>
            </p:cNvPr>
            <p:cNvSpPr/>
            <p:nvPr/>
          </p:nvSpPr>
          <p:spPr bwMode="gray">
            <a:xfrm>
              <a:off x="11098576" y="5555049"/>
              <a:ext cx="1196841" cy="287156"/>
            </a:xfrm>
            <a:prstGeom prst="rect">
              <a:avLst/>
            </a:prstGeom>
            <a:solidFill>
              <a:srgbClr val="FFFFFF"/>
            </a:solidFill>
            <a:ln w="6350" algn="ctr">
              <a:solidFill>
                <a:schemeClr val="tx1"/>
              </a:solidFill>
              <a:miter lim="800000"/>
              <a:headEnd/>
              <a:tailEnd/>
            </a:ln>
          </p:spPr>
          <p:txBody>
            <a:bodyPr lIns="89956" tIns="71964" rIns="89956" bIns="71964" rtlCol="0" anchor="t" anchorCtr="0"/>
            <a:lstStyle/>
            <a:p>
              <a:pPr algn="ctr" defTabSz="913943" fontAlgn="base">
                <a:spcBef>
                  <a:spcPts val="200"/>
                </a:spcBef>
                <a:spcAft>
                  <a:spcPct val="0"/>
                </a:spcAft>
                <a:buClr>
                  <a:srgbClr val="F0AB00"/>
                </a:buClr>
                <a:buSzPct val="80000"/>
              </a:pPr>
              <a:r>
                <a:rPr lang="en-US" sz="900" b="1" kern="0" dirty="0">
                  <a:solidFill>
                    <a:srgbClr val="000000"/>
                  </a:solidFill>
                  <a:ea typeface="Arial Unicode MS" pitchFamily="34" charset="-128"/>
                  <a:cs typeface="Arial Unicode MS" pitchFamily="34" charset="-128"/>
                </a:rPr>
                <a:t>Extensibility</a:t>
              </a:r>
            </a:p>
          </p:txBody>
        </p:sp>
        <p:pic>
          <p:nvPicPr>
            <p:cNvPr id="206" name="Graphic 205" descr="Single gear">
              <a:extLst>
                <a:ext uri="{FF2B5EF4-FFF2-40B4-BE49-F238E27FC236}">
                  <a16:creationId xmlns:a16="http://schemas.microsoft.com/office/drawing/2014/main" id="{CF009C79-6FFA-4C85-BF01-C2C53C063243}"/>
                </a:ext>
              </a:extLst>
            </p:cNvPr>
            <p:cNvPicPr>
              <a:picLocks noChangeAspect="1"/>
            </p:cNvPicPr>
            <p:nvPr/>
          </p:nvPicPr>
          <p:blipFill>
            <a:blip r:embed="rId3">
              <a:extLst>
                <a:ext uri="{96DAC541-7B7A-43D3-8B79-37D633B846F1}">
                  <asvg:svgBlip xmlns:asvg="http://schemas.microsoft.com/office/drawing/2016/SVG/main" r:embed="rId20"/>
                </a:ext>
              </a:extLst>
            </a:blip>
            <a:stretch>
              <a:fillRect/>
            </a:stretch>
          </p:blipFill>
          <p:spPr>
            <a:xfrm rot="19271927">
              <a:off x="12164153" y="6942124"/>
              <a:ext cx="180779" cy="180779"/>
            </a:xfrm>
            <a:prstGeom prst="rect">
              <a:avLst/>
            </a:prstGeom>
          </p:spPr>
        </p:pic>
      </p:grpSp>
      <p:cxnSp>
        <p:nvCxnSpPr>
          <p:cNvPr id="207" name="Connector: Elbow 206">
            <a:extLst>
              <a:ext uri="{FF2B5EF4-FFF2-40B4-BE49-F238E27FC236}">
                <a16:creationId xmlns:a16="http://schemas.microsoft.com/office/drawing/2014/main" id="{4ACE63A0-5DF5-465B-811E-90E79217D417}"/>
              </a:ext>
            </a:extLst>
          </p:cNvPr>
          <p:cNvCxnSpPr>
            <a:cxnSpLocks/>
            <a:stCxn id="109" idx="3"/>
            <a:endCxn id="108" idx="1"/>
          </p:cNvCxnSpPr>
          <p:nvPr/>
        </p:nvCxnSpPr>
        <p:spPr>
          <a:xfrm flipV="1">
            <a:off x="8091477" y="3096994"/>
            <a:ext cx="1338773" cy="1481335"/>
          </a:xfrm>
          <a:prstGeom prst="bentConnector3">
            <a:avLst>
              <a:gd name="adj1" fmla="val 50000"/>
            </a:avLst>
          </a:prstGeom>
          <a:ln w="952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grpSp>
        <p:nvGrpSpPr>
          <p:cNvPr id="208" name="Group 207">
            <a:extLst>
              <a:ext uri="{FF2B5EF4-FFF2-40B4-BE49-F238E27FC236}">
                <a16:creationId xmlns:a16="http://schemas.microsoft.com/office/drawing/2014/main" id="{0DA47800-45F2-4EB2-BDFD-83838D0C5E2C}"/>
              </a:ext>
            </a:extLst>
          </p:cNvPr>
          <p:cNvGrpSpPr/>
          <p:nvPr/>
        </p:nvGrpSpPr>
        <p:grpSpPr>
          <a:xfrm>
            <a:off x="4490560" y="3342997"/>
            <a:ext cx="3497021" cy="2609168"/>
            <a:chOff x="4230159" y="2571089"/>
            <a:chExt cx="3497021" cy="2609168"/>
          </a:xfrm>
        </p:grpSpPr>
        <p:sp>
          <p:nvSpPr>
            <p:cNvPr id="209" name="Rectangle 208">
              <a:extLst>
                <a:ext uri="{FF2B5EF4-FFF2-40B4-BE49-F238E27FC236}">
                  <a16:creationId xmlns:a16="http://schemas.microsoft.com/office/drawing/2014/main" id="{5C82616B-59CA-47FA-875E-1ECC9E9A261A}"/>
                </a:ext>
              </a:extLst>
            </p:cNvPr>
            <p:cNvSpPr/>
            <p:nvPr/>
          </p:nvSpPr>
          <p:spPr bwMode="gray">
            <a:xfrm>
              <a:off x="4230159" y="2571089"/>
              <a:ext cx="3497021" cy="1094915"/>
            </a:xfrm>
            <a:prstGeom prst="rect">
              <a:avLst/>
            </a:prstGeom>
            <a:solidFill>
              <a:srgbClr val="FFFFFF"/>
            </a:solidFill>
            <a:ln w="6350" algn="ctr">
              <a:solidFill>
                <a:schemeClr val="tx1"/>
              </a:solidFill>
              <a:miter lim="800000"/>
              <a:headEnd/>
              <a:tailEnd/>
            </a:ln>
          </p:spPr>
          <p:txBody>
            <a:bodyPr lIns="89933" tIns="71945" rIns="89933" bIns="71945" rtlCol="0" anchor="t" anchorCtr="0"/>
            <a:lstStyle/>
            <a:p>
              <a:pPr defTabSz="913669" fontAlgn="base">
                <a:spcBef>
                  <a:spcPts val="200"/>
                </a:spcBef>
                <a:spcAft>
                  <a:spcPct val="0"/>
                </a:spcAft>
                <a:buClr>
                  <a:srgbClr val="F0AB00"/>
                </a:buClr>
                <a:buSzPct val="80000"/>
              </a:pPr>
              <a:r>
                <a:rPr lang="en-US" sz="800" b="1" kern="0" dirty="0">
                  <a:solidFill>
                    <a:srgbClr val="000000"/>
                  </a:solidFill>
                  <a:ea typeface="Arial Unicode MS" pitchFamily="34" charset="-128"/>
                  <a:cs typeface="Arial Unicode MS" pitchFamily="34" charset="-128"/>
                </a:rPr>
                <a:t>Execute Workshop – Identify Backlog Items and Requirements </a:t>
              </a:r>
            </a:p>
          </p:txBody>
        </p:sp>
        <p:sp>
          <p:nvSpPr>
            <p:cNvPr id="210" name="Rectangle 209">
              <a:extLst>
                <a:ext uri="{FF2B5EF4-FFF2-40B4-BE49-F238E27FC236}">
                  <a16:creationId xmlns:a16="http://schemas.microsoft.com/office/drawing/2014/main" id="{1EF2D7CE-82DC-4F6D-BDFC-9EC387C467EE}"/>
                </a:ext>
              </a:extLst>
            </p:cNvPr>
            <p:cNvSpPr/>
            <p:nvPr/>
          </p:nvSpPr>
          <p:spPr bwMode="gray">
            <a:xfrm>
              <a:off x="5987140" y="2827742"/>
              <a:ext cx="1612441" cy="274249"/>
            </a:xfrm>
            <a:prstGeom prst="rect">
              <a:avLst/>
            </a:prstGeom>
            <a:solidFill>
              <a:schemeClr val="bg1">
                <a:lumMod val="95000"/>
              </a:schemeClr>
            </a:solidFill>
            <a:ln w="6350" algn="ctr">
              <a:solidFill>
                <a:schemeClr val="tx1"/>
              </a:solidFill>
              <a:miter lim="800000"/>
              <a:headEnd/>
              <a:tailEnd/>
            </a:ln>
          </p:spPr>
          <p:txBody>
            <a:bodyPr lIns="89933" tIns="71945" rIns="89933" bIns="71945" rtlCol="0" anchor="ctr"/>
            <a:lstStyle/>
            <a:p>
              <a:pPr algn="ctr" defTabSz="913669" fontAlgn="base">
                <a:spcBef>
                  <a:spcPts val="200"/>
                </a:spcBef>
                <a:spcAft>
                  <a:spcPct val="0"/>
                </a:spcAft>
                <a:buClr>
                  <a:srgbClr val="F0AB00"/>
                </a:buClr>
                <a:buSzPct val="80000"/>
              </a:pPr>
              <a:r>
                <a:rPr lang="en-US" sz="700" b="1" i="1" kern="0" dirty="0">
                  <a:solidFill>
                    <a:srgbClr val="000000"/>
                  </a:solidFill>
                  <a:ea typeface="Arial Unicode MS" pitchFamily="34" charset="-128"/>
                  <a:cs typeface="Arial Unicode MS" pitchFamily="34" charset="-128"/>
                </a:rPr>
                <a:t>Process Flows /Standard Scripts</a:t>
              </a:r>
            </a:p>
          </p:txBody>
        </p:sp>
        <p:sp>
          <p:nvSpPr>
            <p:cNvPr id="211" name="Rectangle 210">
              <a:extLst>
                <a:ext uri="{FF2B5EF4-FFF2-40B4-BE49-F238E27FC236}">
                  <a16:creationId xmlns:a16="http://schemas.microsoft.com/office/drawing/2014/main" id="{569BF745-48A3-4DDB-8266-63BA12D0FCE8}"/>
                </a:ext>
              </a:extLst>
            </p:cNvPr>
            <p:cNvSpPr/>
            <p:nvPr/>
          </p:nvSpPr>
          <p:spPr bwMode="gray">
            <a:xfrm>
              <a:off x="4332775" y="2835288"/>
              <a:ext cx="1606496" cy="274249"/>
            </a:xfrm>
            <a:prstGeom prst="rect">
              <a:avLst/>
            </a:prstGeom>
            <a:solidFill>
              <a:schemeClr val="bg1">
                <a:lumMod val="95000"/>
              </a:schemeClr>
            </a:solidFill>
            <a:ln w="6350" algn="ctr">
              <a:solidFill>
                <a:schemeClr val="tx1"/>
              </a:solidFill>
              <a:miter lim="800000"/>
              <a:headEnd/>
              <a:tailEnd/>
            </a:ln>
          </p:spPr>
          <p:txBody>
            <a:bodyPr lIns="89933" tIns="71945" rIns="89933" bIns="71945" rtlCol="0" anchor="ctr"/>
            <a:lstStyle/>
            <a:p>
              <a:pPr algn="ctr" defTabSz="913669" fontAlgn="base">
                <a:spcBef>
                  <a:spcPts val="200"/>
                </a:spcBef>
                <a:spcAft>
                  <a:spcPct val="0"/>
                </a:spcAft>
                <a:buClr>
                  <a:srgbClr val="F0AB00"/>
                </a:buClr>
                <a:buSzPct val="80000"/>
              </a:pPr>
              <a:r>
                <a:rPr lang="en-US" sz="700" b="1" i="1" kern="0" dirty="0">
                  <a:solidFill>
                    <a:srgbClr val="000000"/>
                  </a:solidFill>
                  <a:ea typeface="Arial Unicode MS" pitchFamily="34" charset="-128"/>
                  <a:cs typeface="Arial Unicode MS" pitchFamily="34" charset="-128"/>
                </a:rPr>
                <a:t>Show and Tell </a:t>
              </a:r>
            </a:p>
          </p:txBody>
        </p:sp>
        <p:sp>
          <p:nvSpPr>
            <p:cNvPr id="212" name="Rectangle 211">
              <a:extLst>
                <a:ext uri="{FF2B5EF4-FFF2-40B4-BE49-F238E27FC236}">
                  <a16:creationId xmlns:a16="http://schemas.microsoft.com/office/drawing/2014/main" id="{75F95D6B-6E56-4E82-91F9-40FB219C5BF9}"/>
                </a:ext>
              </a:extLst>
            </p:cNvPr>
            <p:cNvSpPr/>
            <p:nvPr/>
          </p:nvSpPr>
          <p:spPr bwMode="gray">
            <a:xfrm>
              <a:off x="4324518" y="3182084"/>
              <a:ext cx="1615662" cy="274249"/>
            </a:xfrm>
            <a:prstGeom prst="rect">
              <a:avLst/>
            </a:prstGeom>
            <a:solidFill>
              <a:schemeClr val="bg1">
                <a:lumMod val="95000"/>
              </a:schemeClr>
            </a:solidFill>
            <a:ln w="6350" algn="ctr">
              <a:solidFill>
                <a:schemeClr val="tx1"/>
              </a:solidFill>
              <a:miter lim="800000"/>
              <a:headEnd/>
              <a:tailEnd/>
            </a:ln>
          </p:spPr>
          <p:txBody>
            <a:bodyPr lIns="89933" tIns="71945" rIns="89933" bIns="71945" rtlCol="0" anchor="ctr"/>
            <a:lstStyle/>
            <a:p>
              <a:pPr algn="ctr" defTabSz="913669" fontAlgn="base">
                <a:spcBef>
                  <a:spcPts val="200"/>
                </a:spcBef>
                <a:spcAft>
                  <a:spcPct val="0"/>
                </a:spcAft>
                <a:buClr>
                  <a:srgbClr val="F0AB00"/>
                </a:buClr>
                <a:buSzPct val="80000"/>
              </a:pPr>
              <a:r>
                <a:rPr lang="en-US" sz="700" b="1" i="1" kern="0" dirty="0">
                  <a:solidFill>
                    <a:srgbClr val="000000"/>
                  </a:solidFill>
                  <a:ea typeface="Arial Unicode MS" pitchFamily="34" charset="-128"/>
                  <a:cs typeface="Arial Unicode MS" pitchFamily="34" charset="-128"/>
                </a:rPr>
                <a:t>Business Driven Configuration Questions</a:t>
              </a:r>
            </a:p>
          </p:txBody>
        </p:sp>
        <p:sp>
          <p:nvSpPr>
            <p:cNvPr id="213" name="Rectangle 212">
              <a:extLst>
                <a:ext uri="{FF2B5EF4-FFF2-40B4-BE49-F238E27FC236}">
                  <a16:creationId xmlns:a16="http://schemas.microsoft.com/office/drawing/2014/main" id="{513215FE-E68D-44AD-B7D3-5D63BE6918AD}"/>
                </a:ext>
              </a:extLst>
            </p:cNvPr>
            <p:cNvSpPr/>
            <p:nvPr/>
          </p:nvSpPr>
          <p:spPr bwMode="gray">
            <a:xfrm>
              <a:off x="5985530" y="3180945"/>
              <a:ext cx="1615662" cy="274249"/>
            </a:xfrm>
            <a:prstGeom prst="rect">
              <a:avLst/>
            </a:prstGeom>
            <a:solidFill>
              <a:schemeClr val="bg1">
                <a:lumMod val="95000"/>
              </a:schemeClr>
            </a:solidFill>
            <a:ln w="6350" algn="ctr">
              <a:solidFill>
                <a:schemeClr val="tx1"/>
              </a:solidFill>
              <a:miter lim="800000"/>
              <a:headEnd/>
              <a:tailEnd/>
            </a:ln>
          </p:spPr>
          <p:txBody>
            <a:bodyPr lIns="89933" tIns="71945" rIns="89933" bIns="71945" rtlCol="0" anchor="ctr"/>
            <a:lstStyle/>
            <a:p>
              <a:pPr algn="ctr" defTabSz="913669" fontAlgn="base">
                <a:spcBef>
                  <a:spcPts val="200"/>
                </a:spcBef>
                <a:spcAft>
                  <a:spcPct val="0"/>
                </a:spcAft>
                <a:buClr>
                  <a:srgbClr val="F0AB00"/>
                </a:buClr>
                <a:buSzPct val="80000"/>
              </a:pPr>
              <a:r>
                <a:rPr lang="en-US" sz="700" b="1" i="1" kern="0" dirty="0">
                  <a:solidFill>
                    <a:srgbClr val="000000"/>
                  </a:solidFill>
                  <a:ea typeface="Arial Unicode MS" pitchFamily="34" charset="-128"/>
                  <a:cs typeface="Arial Unicode MS" pitchFamily="34" charset="-128"/>
                </a:rPr>
                <a:t>Customer Feedback</a:t>
              </a:r>
            </a:p>
          </p:txBody>
        </p:sp>
        <p:sp>
          <p:nvSpPr>
            <p:cNvPr id="214" name="Rectangle 213">
              <a:extLst>
                <a:ext uri="{FF2B5EF4-FFF2-40B4-BE49-F238E27FC236}">
                  <a16:creationId xmlns:a16="http://schemas.microsoft.com/office/drawing/2014/main" id="{7E553042-768B-43C7-A142-E840E71B6C83}"/>
                </a:ext>
              </a:extLst>
            </p:cNvPr>
            <p:cNvSpPr/>
            <p:nvPr/>
          </p:nvSpPr>
          <p:spPr bwMode="gray">
            <a:xfrm>
              <a:off x="4231703" y="3759896"/>
              <a:ext cx="3490219" cy="1420361"/>
            </a:xfrm>
            <a:prstGeom prst="rect">
              <a:avLst/>
            </a:prstGeom>
            <a:solidFill>
              <a:srgbClr val="FFFFFF"/>
            </a:solidFill>
            <a:ln w="6350" algn="ctr">
              <a:solidFill>
                <a:schemeClr val="tx1"/>
              </a:solidFill>
              <a:miter lim="800000"/>
              <a:headEnd/>
              <a:tailEnd/>
            </a:ln>
          </p:spPr>
          <p:txBody>
            <a:bodyPr lIns="89956" tIns="71964" rIns="89956" bIns="71964" rtlCol="0" anchor="t" anchorCtr="0"/>
            <a:lstStyle/>
            <a:p>
              <a:pPr defTabSz="913943" fontAlgn="base">
                <a:spcBef>
                  <a:spcPts val="200"/>
                </a:spcBef>
                <a:spcAft>
                  <a:spcPct val="0"/>
                </a:spcAft>
                <a:buClr>
                  <a:srgbClr val="F0AB00"/>
                </a:buClr>
                <a:buSzPct val="80000"/>
              </a:pPr>
              <a:r>
                <a:rPr lang="en-US" sz="800" b="1" kern="0" dirty="0">
                  <a:solidFill>
                    <a:srgbClr val="000000"/>
                  </a:solidFill>
                  <a:ea typeface="Arial Unicode MS" pitchFamily="34" charset="-128"/>
                  <a:cs typeface="Arial Unicode MS" pitchFamily="34" charset="-128"/>
                </a:rPr>
                <a:t>Document Workshop Findings</a:t>
              </a:r>
            </a:p>
          </p:txBody>
        </p:sp>
        <p:sp>
          <p:nvSpPr>
            <p:cNvPr id="215" name="Rectangle 214">
              <a:extLst>
                <a:ext uri="{FF2B5EF4-FFF2-40B4-BE49-F238E27FC236}">
                  <a16:creationId xmlns:a16="http://schemas.microsoft.com/office/drawing/2014/main" id="{70FB051F-01F4-49CF-91D4-44B3366415BC}"/>
                </a:ext>
              </a:extLst>
            </p:cNvPr>
            <p:cNvSpPr/>
            <p:nvPr/>
          </p:nvSpPr>
          <p:spPr bwMode="gray">
            <a:xfrm>
              <a:off x="6045817" y="4334324"/>
              <a:ext cx="1554075" cy="274249"/>
            </a:xfrm>
            <a:prstGeom prst="rect">
              <a:avLst/>
            </a:prstGeom>
            <a:solidFill>
              <a:schemeClr val="bg1">
                <a:lumMod val="95000"/>
              </a:schemeClr>
            </a:solidFill>
            <a:ln w="6350" algn="ctr">
              <a:solidFill>
                <a:schemeClr val="tx1"/>
              </a:solidFill>
              <a:miter lim="800000"/>
              <a:headEnd/>
              <a:tailEnd/>
            </a:ln>
          </p:spPr>
          <p:txBody>
            <a:bodyPr lIns="89956" tIns="71964" rIns="89956" bIns="71964" rtlCol="0" anchor="ctr"/>
            <a:lstStyle/>
            <a:p>
              <a:pPr algn="ctr" defTabSz="913943" fontAlgn="base">
                <a:spcBef>
                  <a:spcPts val="200"/>
                </a:spcBef>
                <a:spcAft>
                  <a:spcPct val="0"/>
                </a:spcAft>
                <a:buClr>
                  <a:srgbClr val="F0AB00"/>
                </a:buClr>
                <a:buSzPct val="80000"/>
              </a:pPr>
              <a:r>
                <a:rPr lang="en-US" sz="700" b="1" i="1" kern="0" dirty="0">
                  <a:solidFill>
                    <a:srgbClr val="000000"/>
                  </a:solidFill>
                  <a:ea typeface="Arial Unicode MS" pitchFamily="34" charset="-128"/>
                  <a:cs typeface="Arial Unicode MS" pitchFamily="34" charset="-128"/>
                </a:rPr>
                <a:t>Build Backlog </a:t>
              </a:r>
            </a:p>
          </p:txBody>
        </p:sp>
        <p:sp>
          <p:nvSpPr>
            <p:cNvPr id="216" name="Rectangle 215">
              <a:extLst>
                <a:ext uri="{FF2B5EF4-FFF2-40B4-BE49-F238E27FC236}">
                  <a16:creationId xmlns:a16="http://schemas.microsoft.com/office/drawing/2014/main" id="{85EE9DF2-1D64-4DF2-96E3-565989D846CD}"/>
                </a:ext>
              </a:extLst>
            </p:cNvPr>
            <p:cNvSpPr/>
            <p:nvPr/>
          </p:nvSpPr>
          <p:spPr bwMode="gray">
            <a:xfrm>
              <a:off x="4435049" y="3997591"/>
              <a:ext cx="1554075" cy="274249"/>
            </a:xfrm>
            <a:prstGeom prst="rect">
              <a:avLst/>
            </a:prstGeom>
            <a:solidFill>
              <a:schemeClr val="bg1">
                <a:lumMod val="95000"/>
              </a:schemeClr>
            </a:solidFill>
            <a:ln w="6350" algn="ctr">
              <a:solidFill>
                <a:schemeClr val="tx1"/>
              </a:solidFill>
              <a:miter lim="800000"/>
              <a:headEnd/>
              <a:tailEnd/>
            </a:ln>
          </p:spPr>
          <p:txBody>
            <a:bodyPr lIns="89956" tIns="71964" rIns="89956" bIns="71964" rtlCol="0" anchor="ctr"/>
            <a:lstStyle/>
            <a:p>
              <a:pPr algn="ctr" defTabSz="913943" fontAlgn="base">
                <a:spcBef>
                  <a:spcPct val="50000"/>
                </a:spcBef>
                <a:spcAft>
                  <a:spcPct val="0"/>
                </a:spcAft>
                <a:buClr>
                  <a:srgbClr val="F0AB00"/>
                </a:buClr>
                <a:buSzPct val="80000"/>
              </a:pPr>
              <a:r>
                <a:rPr lang="en-US" sz="700" b="1" i="1" kern="0" dirty="0">
                  <a:solidFill>
                    <a:srgbClr val="000000"/>
                  </a:solidFill>
                  <a:ea typeface="Arial Unicode MS" pitchFamily="34" charset="-128"/>
                  <a:cs typeface="Arial Unicode MS" pitchFamily="34" charset="-128"/>
                </a:rPr>
                <a:t>Key Business Decisions </a:t>
              </a:r>
            </a:p>
          </p:txBody>
        </p:sp>
        <p:sp>
          <p:nvSpPr>
            <p:cNvPr id="217" name="Rectangle 216">
              <a:extLst>
                <a:ext uri="{FF2B5EF4-FFF2-40B4-BE49-F238E27FC236}">
                  <a16:creationId xmlns:a16="http://schemas.microsoft.com/office/drawing/2014/main" id="{610EAD79-0D5A-4C02-853A-513810B924A9}"/>
                </a:ext>
              </a:extLst>
            </p:cNvPr>
            <p:cNvSpPr/>
            <p:nvPr/>
          </p:nvSpPr>
          <p:spPr bwMode="gray">
            <a:xfrm>
              <a:off x="6060524" y="3983722"/>
              <a:ext cx="1554075" cy="274249"/>
            </a:xfrm>
            <a:prstGeom prst="rect">
              <a:avLst/>
            </a:prstGeom>
            <a:solidFill>
              <a:schemeClr val="bg1">
                <a:lumMod val="95000"/>
              </a:schemeClr>
            </a:solidFill>
            <a:ln w="6350" algn="ctr">
              <a:solidFill>
                <a:schemeClr val="tx1"/>
              </a:solidFill>
              <a:miter lim="800000"/>
              <a:headEnd/>
              <a:tailEnd/>
            </a:ln>
          </p:spPr>
          <p:txBody>
            <a:bodyPr lIns="89956" tIns="71964" rIns="89956" bIns="71964" rtlCol="0" anchor="ctr"/>
            <a:lstStyle/>
            <a:p>
              <a:pPr algn="ctr" defTabSz="913943" fontAlgn="base">
                <a:spcBef>
                  <a:spcPts val="200"/>
                </a:spcBef>
                <a:spcAft>
                  <a:spcPct val="0"/>
                </a:spcAft>
                <a:buClr>
                  <a:srgbClr val="F0AB00"/>
                </a:buClr>
                <a:buSzPct val="80000"/>
              </a:pPr>
              <a:r>
                <a:rPr lang="en-US" sz="700" b="1" i="1" kern="0" dirty="0">
                  <a:solidFill>
                    <a:srgbClr val="000000"/>
                  </a:solidFill>
                  <a:ea typeface="Arial Unicode MS" pitchFamily="34" charset="-128"/>
                  <a:cs typeface="Arial Unicode MS" pitchFamily="34" charset="-128"/>
                </a:rPr>
                <a:t>Roadmap items</a:t>
              </a:r>
              <a:endParaRPr lang="en-US" sz="700" i="1" kern="0" dirty="0">
                <a:solidFill>
                  <a:srgbClr val="000000"/>
                </a:solidFill>
                <a:ea typeface="Arial Unicode MS" pitchFamily="34" charset="-128"/>
                <a:cs typeface="Arial Unicode MS" pitchFamily="34" charset="-128"/>
              </a:endParaRPr>
            </a:p>
          </p:txBody>
        </p:sp>
        <p:sp>
          <p:nvSpPr>
            <p:cNvPr id="218" name="Rectangle 217">
              <a:extLst>
                <a:ext uri="{FF2B5EF4-FFF2-40B4-BE49-F238E27FC236}">
                  <a16:creationId xmlns:a16="http://schemas.microsoft.com/office/drawing/2014/main" id="{B7DB1EED-6E5A-4DCF-B96F-B4F227BFA78B}"/>
                </a:ext>
              </a:extLst>
            </p:cNvPr>
            <p:cNvSpPr/>
            <p:nvPr/>
          </p:nvSpPr>
          <p:spPr bwMode="gray">
            <a:xfrm>
              <a:off x="4428302" y="4340054"/>
              <a:ext cx="1554075" cy="274249"/>
            </a:xfrm>
            <a:prstGeom prst="rect">
              <a:avLst/>
            </a:prstGeom>
            <a:solidFill>
              <a:schemeClr val="bg1">
                <a:lumMod val="95000"/>
              </a:schemeClr>
            </a:solidFill>
            <a:ln w="6350" algn="ctr">
              <a:solidFill>
                <a:schemeClr val="tx1"/>
              </a:solidFill>
              <a:miter lim="800000"/>
              <a:headEnd/>
              <a:tailEnd/>
            </a:ln>
          </p:spPr>
          <p:txBody>
            <a:bodyPr lIns="89956" tIns="71964" rIns="89956" bIns="71964" rtlCol="0" anchor="ctr"/>
            <a:lstStyle/>
            <a:p>
              <a:pPr algn="ctr" defTabSz="913943" fontAlgn="base">
                <a:spcBef>
                  <a:spcPts val="200"/>
                </a:spcBef>
                <a:spcAft>
                  <a:spcPct val="0"/>
                </a:spcAft>
                <a:buClr>
                  <a:srgbClr val="F0AB00"/>
                </a:buClr>
                <a:buSzPct val="80000"/>
              </a:pPr>
              <a:r>
                <a:rPr lang="en-US" sz="700" b="1" i="1" kern="0" dirty="0">
                  <a:solidFill>
                    <a:srgbClr val="000000"/>
                  </a:solidFill>
                  <a:ea typeface="Arial Unicode MS" pitchFamily="34" charset="-128"/>
                  <a:cs typeface="Arial Unicode MS" pitchFamily="34" charset="-128"/>
                </a:rPr>
                <a:t>Confirmation of scope</a:t>
              </a:r>
              <a:endParaRPr lang="en-US" sz="700" i="1" kern="0" dirty="0">
                <a:solidFill>
                  <a:srgbClr val="000000"/>
                </a:solidFill>
                <a:ea typeface="Arial Unicode MS" pitchFamily="34" charset="-128"/>
                <a:cs typeface="Arial Unicode MS" pitchFamily="34" charset="-128"/>
              </a:endParaRPr>
            </a:p>
          </p:txBody>
        </p:sp>
        <p:sp>
          <p:nvSpPr>
            <p:cNvPr id="219" name="Rectangle 218">
              <a:extLst>
                <a:ext uri="{FF2B5EF4-FFF2-40B4-BE49-F238E27FC236}">
                  <a16:creationId xmlns:a16="http://schemas.microsoft.com/office/drawing/2014/main" id="{F6B21413-4EC6-4CE8-9E0F-32DCC1F5A266}"/>
                </a:ext>
              </a:extLst>
            </p:cNvPr>
            <p:cNvSpPr/>
            <p:nvPr/>
          </p:nvSpPr>
          <p:spPr bwMode="gray">
            <a:xfrm>
              <a:off x="4435341" y="4674876"/>
              <a:ext cx="1554075" cy="274249"/>
            </a:xfrm>
            <a:prstGeom prst="rect">
              <a:avLst/>
            </a:prstGeom>
            <a:solidFill>
              <a:schemeClr val="bg1">
                <a:lumMod val="95000"/>
              </a:schemeClr>
            </a:solidFill>
            <a:ln w="6350" algn="ctr">
              <a:solidFill>
                <a:schemeClr val="tx1"/>
              </a:solidFill>
              <a:miter lim="800000"/>
              <a:headEnd/>
              <a:tailEnd/>
            </a:ln>
          </p:spPr>
          <p:txBody>
            <a:bodyPr lIns="89956" tIns="71964" rIns="0" bIns="71964" rtlCol="0" anchor="ctr"/>
            <a:lstStyle/>
            <a:p>
              <a:pPr algn="ctr" defTabSz="913943" fontAlgn="base">
                <a:spcBef>
                  <a:spcPts val="200"/>
                </a:spcBef>
                <a:spcAft>
                  <a:spcPct val="0"/>
                </a:spcAft>
                <a:buClr>
                  <a:srgbClr val="F0AB00"/>
                </a:buClr>
                <a:buSzPct val="80000"/>
              </a:pPr>
              <a:r>
                <a:rPr lang="en-US" sz="700" b="1" i="1" kern="0" dirty="0">
                  <a:solidFill>
                    <a:srgbClr val="000000"/>
                  </a:solidFill>
                  <a:ea typeface="Arial Unicode MS" pitchFamily="34" charset="-128"/>
                  <a:cs typeface="Arial Unicode MS" pitchFamily="34" charset="-128"/>
                </a:rPr>
                <a:t>Process Models</a:t>
              </a:r>
              <a:endParaRPr lang="en-US" sz="700" i="1" kern="0" dirty="0">
                <a:solidFill>
                  <a:srgbClr val="000000"/>
                </a:solidFill>
                <a:ea typeface="Arial Unicode MS" pitchFamily="34" charset="-128"/>
                <a:cs typeface="Arial Unicode MS" pitchFamily="34" charset="-128"/>
              </a:endParaRPr>
            </a:p>
          </p:txBody>
        </p:sp>
        <p:sp>
          <p:nvSpPr>
            <p:cNvPr id="220" name="Rectangle 219">
              <a:extLst>
                <a:ext uri="{FF2B5EF4-FFF2-40B4-BE49-F238E27FC236}">
                  <a16:creationId xmlns:a16="http://schemas.microsoft.com/office/drawing/2014/main" id="{6F92C5F4-2ADA-4E7B-AE17-EF32F6D69375}"/>
                </a:ext>
              </a:extLst>
            </p:cNvPr>
            <p:cNvSpPr/>
            <p:nvPr/>
          </p:nvSpPr>
          <p:spPr bwMode="gray">
            <a:xfrm>
              <a:off x="6045817" y="4682038"/>
              <a:ext cx="1554075" cy="274249"/>
            </a:xfrm>
            <a:prstGeom prst="rect">
              <a:avLst/>
            </a:prstGeom>
            <a:solidFill>
              <a:schemeClr val="bg1">
                <a:lumMod val="95000"/>
              </a:schemeClr>
            </a:solidFill>
            <a:ln w="6350" algn="ctr">
              <a:solidFill>
                <a:schemeClr val="tx1"/>
              </a:solidFill>
              <a:miter lim="800000"/>
              <a:headEnd/>
              <a:tailEnd/>
            </a:ln>
          </p:spPr>
          <p:txBody>
            <a:bodyPr lIns="89956" tIns="71964" rIns="89956" bIns="71964" rtlCol="0" anchor="ctr"/>
            <a:lstStyle/>
            <a:p>
              <a:pPr algn="ctr" defTabSz="913943" fontAlgn="base">
                <a:spcBef>
                  <a:spcPts val="200"/>
                </a:spcBef>
                <a:spcAft>
                  <a:spcPct val="0"/>
                </a:spcAft>
                <a:buClr>
                  <a:srgbClr val="F0AB00"/>
                </a:buClr>
                <a:buSzPct val="80000"/>
              </a:pPr>
              <a:r>
                <a:rPr lang="en-US" sz="700" b="1" i="1" kern="0" dirty="0">
                  <a:solidFill>
                    <a:srgbClr val="000000"/>
                  </a:solidFill>
                  <a:ea typeface="Arial Unicode MS" pitchFamily="34" charset="-128"/>
                  <a:cs typeface="Arial Unicode MS" pitchFamily="34" charset="-128"/>
                </a:rPr>
                <a:t>Delta Requirements</a:t>
              </a:r>
              <a:endParaRPr lang="en-US" sz="700" i="1" kern="0" dirty="0">
                <a:solidFill>
                  <a:srgbClr val="000000"/>
                </a:solidFill>
                <a:ea typeface="Arial Unicode MS" pitchFamily="34" charset="-128"/>
                <a:cs typeface="Arial Unicode MS" pitchFamily="34" charset="-128"/>
              </a:endParaRPr>
            </a:p>
          </p:txBody>
        </p:sp>
      </p:grpSp>
      <p:pic>
        <p:nvPicPr>
          <p:cNvPr id="221" name="Graphic 220" descr="Single gear">
            <a:extLst>
              <a:ext uri="{FF2B5EF4-FFF2-40B4-BE49-F238E27FC236}">
                <a16:creationId xmlns:a16="http://schemas.microsoft.com/office/drawing/2014/main" id="{3DC89E7D-4528-4713-B8EC-BB2C808C5A64}"/>
              </a:ext>
            </a:extLst>
          </p:cNvPr>
          <p:cNvPicPr>
            <a:picLocks noChangeAspect="1"/>
          </p:cNvPicPr>
          <p:nvPr/>
        </p:nvPicPr>
        <p:blipFill>
          <a:blip r:embed="rId3">
            <a:extLst>
              <a:ext uri="{96DAC541-7B7A-43D3-8B79-37D633B846F1}">
                <asvg:svgBlip xmlns:asvg="http://schemas.microsoft.com/office/drawing/2016/SVG/main" r:embed="rId20"/>
              </a:ext>
            </a:extLst>
          </a:blip>
          <a:stretch>
            <a:fillRect/>
          </a:stretch>
        </p:blipFill>
        <p:spPr>
          <a:xfrm rot="19271927">
            <a:off x="7768954" y="5767420"/>
            <a:ext cx="180779" cy="180779"/>
          </a:xfrm>
          <a:prstGeom prst="rect">
            <a:avLst/>
          </a:prstGeom>
        </p:spPr>
      </p:pic>
      <p:sp>
        <p:nvSpPr>
          <p:cNvPr id="222" name="Rectangle 221">
            <a:extLst>
              <a:ext uri="{FF2B5EF4-FFF2-40B4-BE49-F238E27FC236}">
                <a16:creationId xmlns:a16="http://schemas.microsoft.com/office/drawing/2014/main" id="{3F459201-08C1-42E6-8C28-08DAE40290DD}"/>
              </a:ext>
            </a:extLst>
          </p:cNvPr>
          <p:cNvSpPr/>
          <p:nvPr/>
        </p:nvSpPr>
        <p:spPr bwMode="gray">
          <a:xfrm>
            <a:off x="9494851" y="4644059"/>
            <a:ext cx="1196841" cy="248430"/>
          </a:xfrm>
          <a:prstGeom prst="rect">
            <a:avLst/>
          </a:prstGeom>
          <a:solidFill>
            <a:srgbClr val="FFFFFF"/>
          </a:solidFill>
          <a:ln w="6350" algn="ctr">
            <a:solidFill>
              <a:schemeClr val="tx1"/>
            </a:solidFill>
            <a:miter lim="800000"/>
            <a:headEnd/>
            <a:tailEnd/>
          </a:ln>
        </p:spPr>
        <p:txBody>
          <a:bodyPr lIns="89956" tIns="71964" rIns="89956" bIns="71964" rtlCol="0" anchor="t" anchorCtr="0"/>
          <a:lstStyle/>
          <a:p>
            <a:pPr algn="ctr" defTabSz="913943" fontAlgn="base">
              <a:spcBef>
                <a:spcPts val="200"/>
              </a:spcBef>
              <a:spcAft>
                <a:spcPct val="0"/>
              </a:spcAft>
              <a:buClr>
                <a:srgbClr val="F0AB00"/>
              </a:buClr>
              <a:buSzPct val="80000"/>
            </a:pPr>
            <a:r>
              <a:rPr lang="en-US" sz="900" b="1" kern="0" dirty="0">
                <a:solidFill>
                  <a:srgbClr val="000000"/>
                </a:solidFill>
                <a:ea typeface="Arial Unicode MS" pitchFamily="34" charset="-128"/>
                <a:cs typeface="Arial Unicode MS" pitchFamily="34" charset="-128"/>
              </a:rPr>
              <a:t>Analytics</a:t>
            </a:r>
          </a:p>
        </p:txBody>
      </p:sp>
      <p:sp>
        <p:nvSpPr>
          <p:cNvPr id="223" name="Rectangle 222">
            <a:extLst>
              <a:ext uri="{FF2B5EF4-FFF2-40B4-BE49-F238E27FC236}">
                <a16:creationId xmlns:a16="http://schemas.microsoft.com/office/drawing/2014/main" id="{3B7203F5-EF4B-4748-8BBA-48DE3C464DA9}"/>
              </a:ext>
            </a:extLst>
          </p:cNvPr>
          <p:cNvSpPr/>
          <p:nvPr/>
        </p:nvSpPr>
        <p:spPr bwMode="gray">
          <a:xfrm>
            <a:off x="9491415" y="4976498"/>
            <a:ext cx="1196841" cy="258026"/>
          </a:xfrm>
          <a:prstGeom prst="rect">
            <a:avLst/>
          </a:prstGeom>
          <a:solidFill>
            <a:srgbClr val="FFFFFF"/>
          </a:solidFill>
          <a:ln w="6350" algn="ctr">
            <a:solidFill>
              <a:schemeClr val="tx1"/>
            </a:solidFill>
            <a:miter lim="800000"/>
            <a:headEnd/>
            <a:tailEnd/>
          </a:ln>
        </p:spPr>
        <p:txBody>
          <a:bodyPr lIns="89956" tIns="71964" rIns="89956" bIns="71964" rtlCol="0" anchor="t" anchorCtr="0"/>
          <a:lstStyle/>
          <a:p>
            <a:pPr algn="ctr" defTabSz="913943" fontAlgn="base">
              <a:spcBef>
                <a:spcPts val="200"/>
              </a:spcBef>
              <a:spcAft>
                <a:spcPct val="0"/>
              </a:spcAft>
              <a:buClr>
                <a:srgbClr val="F0AB00"/>
              </a:buClr>
              <a:buSzPct val="80000"/>
            </a:pPr>
            <a:r>
              <a:rPr lang="en-US" sz="900" b="1" kern="0" dirty="0">
                <a:solidFill>
                  <a:srgbClr val="000000"/>
                </a:solidFill>
                <a:ea typeface="Arial Unicode MS" pitchFamily="34" charset="-128"/>
                <a:cs typeface="Arial Unicode MS" pitchFamily="34" charset="-128"/>
              </a:rPr>
              <a:t>Master Data</a:t>
            </a:r>
          </a:p>
        </p:txBody>
      </p:sp>
      <p:sp>
        <p:nvSpPr>
          <p:cNvPr id="224" name="Rectangle 223">
            <a:extLst>
              <a:ext uri="{FF2B5EF4-FFF2-40B4-BE49-F238E27FC236}">
                <a16:creationId xmlns:a16="http://schemas.microsoft.com/office/drawing/2014/main" id="{90A67785-B5A4-4E46-B8CC-3FB0E36E99A9}"/>
              </a:ext>
            </a:extLst>
          </p:cNvPr>
          <p:cNvSpPr/>
          <p:nvPr/>
        </p:nvSpPr>
        <p:spPr bwMode="gray">
          <a:xfrm>
            <a:off x="9480262" y="5302742"/>
            <a:ext cx="1205713" cy="387895"/>
          </a:xfrm>
          <a:prstGeom prst="rect">
            <a:avLst/>
          </a:prstGeom>
          <a:solidFill>
            <a:srgbClr val="FFFFFF"/>
          </a:solidFill>
          <a:ln w="6350" algn="ctr">
            <a:solidFill>
              <a:schemeClr val="tx1"/>
            </a:solidFill>
            <a:miter lim="800000"/>
            <a:headEnd/>
            <a:tailEnd/>
          </a:ln>
        </p:spPr>
        <p:txBody>
          <a:bodyPr lIns="89956" tIns="71964" rIns="89956" bIns="71964" rtlCol="0" anchor="t" anchorCtr="0"/>
          <a:lstStyle/>
          <a:p>
            <a:pPr algn="ctr" defTabSz="913943" fontAlgn="base">
              <a:spcBef>
                <a:spcPts val="200"/>
              </a:spcBef>
              <a:spcAft>
                <a:spcPct val="0"/>
              </a:spcAft>
              <a:buClr>
                <a:srgbClr val="F0AB00"/>
              </a:buClr>
              <a:buSzPct val="80000"/>
            </a:pPr>
            <a:r>
              <a:rPr lang="en-US" sz="900" b="1" kern="0" dirty="0">
                <a:solidFill>
                  <a:srgbClr val="000000"/>
                </a:solidFill>
                <a:ea typeface="Arial Unicode MS" pitchFamily="34" charset="-128"/>
                <a:cs typeface="Arial Unicode MS" pitchFamily="34" charset="-128"/>
              </a:rPr>
              <a:t>User Access and Security </a:t>
            </a:r>
          </a:p>
        </p:txBody>
      </p:sp>
      <p:cxnSp>
        <p:nvCxnSpPr>
          <p:cNvPr id="225" name="Connector: Elbow 224">
            <a:extLst>
              <a:ext uri="{FF2B5EF4-FFF2-40B4-BE49-F238E27FC236}">
                <a16:creationId xmlns:a16="http://schemas.microsoft.com/office/drawing/2014/main" id="{E17CEB2F-33F3-4591-AF36-63F384FB9E7C}"/>
              </a:ext>
            </a:extLst>
          </p:cNvPr>
          <p:cNvCxnSpPr>
            <a:cxnSpLocks/>
            <a:stCxn id="203" idx="3"/>
            <a:endCxn id="131" idx="1"/>
          </p:cNvCxnSpPr>
          <p:nvPr/>
        </p:nvCxnSpPr>
        <p:spPr>
          <a:xfrm flipV="1">
            <a:off x="10772184" y="4534223"/>
            <a:ext cx="327039" cy="192642"/>
          </a:xfrm>
          <a:prstGeom prst="bentConnector3">
            <a:avLst>
              <a:gd name="adj1" fmla="val 50000"/>
            </a:avLst>
          </a:prstGeom>
          <a:ln w="9525">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pic>
        <p:nvPicPr>
          <p:cNvPr id="226" name="Graphic 225" descr="Man">
            <a:extLst>
              <a:ext uri="{FF2B5EF4-FFF2-40B4-BE49-F238E27FC236}">
                <a16:creationId xmlns:a16="http://schemas.microsoft.com/office/drawing/2014/main" id="{AF873BAC-5FDB-40C1-B403-29ED91AFF92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454689" y="4307350"/>
            <a:ext cx="274249" cy="274249"/>
          </a:xfrm>
          <a:prstGeom prst="rect">
            <a:avLst/>
          </a:prstGeom>
        </p:spPr>
      </p:pic>
      <p:pic>
        <p:nvPicPr>
          <p:cNvPr id="227" name="Graphic 226" descr="Man">
            <a:extLst>
              <a:ext uri="{FF2B5EF4-FFF2-40B4-BE49-F238E27FC236}">
                <a16:creationId xmlns:a16="http://schemas.microsoft.com/office/drawing/2014/main" id="{E60EE948-2597-43CF-9209-30621F043C5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447406" y="3985002"/>
            <a:ext cx="274249" cy="274249"/>
          </a:xfrm>
          <a:prstGeom prst="rect">
            <a:avLst/>
          </a:prstGeom>
        </p:spPr>
      </p:pic>
      <p:pic>
        <p:nvPicPr>
          <p:cNvPr id="228" name="Graphic 227" descr="Man">
            <a:extLst>
              <a:ext uri="{FF2B5EF4-FFF2-40B4-BE49-F238E27FC236}">
                <a16:creationId xmlns:a16="http://schemas.microsoft.com/office/drawing/2014/main" id="{C9FC5027-F726-4BBE-B531-A18DFA33A0E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454689" y="4636652"/>
            <a:ext cx="274249" cy="274249"/>
          </a:xfrm>
          <a:prstGeom prst="rect">
            <a:avLst/>
          </a:prstGeom>
        </p:spPr>
      </p:pic>
      <p:pic>
        <p:nvPicPr>
          <p:cNvPr id="229" name="Graphic 228" descr="Man">
            <a:extLst>
              <a:ext uri="{FF2B5EF4-FFF2-40B4-BE49-F238E27FC236}">
                <a16:creationId xmlns:a16="http://schemas.microsoft.com/office/drawing/2014/main" id="{21CF3980-7921-4231-BD81-9F6B20E7B92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454689" y="4974337"/>
            <a:ext cx="274249" cy="274249"/>
          </a:xfrm>
          <a:prstGeom prst="rect">
            <a:avLst/>
          </a:prstGeom>
        </p:spPr>
      </p:pic>
      <p:pic>
        <p:nvPicPr>
          <p:cNvPr id="230" name="Graphic 229" descr="Man">
            <a:extLst>
              <a:ext uri="{FF2B5EF4-FFF2-40B4-BE49-F238E27FC236}">
                <a16:creationId xmlns:a16="http://schemas.microsoft.com/office/drawing/2014/main" id="{053D67BE-B246-4756-8315-9ED71DEBF8E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472992" y="5374011"/>
            <a:ext cx="274249" cy="274249"/>
          </a:xfrm>
          <a:prstGeom prst="rect">
            <a:avLst/>
          </a:prstGeom>
        </p:spPr>
      </p:pic>
      <p:pic>
        <p:nvPicPr>
          <p:cNvPr id="231" name="Graphic 230" descr="Man">
            <a:extLst>
              <a:ext uri="{FF2B5EF4-FFF2-40B4-BE49-F238E27FC236}">
                <a16:creationId xmlns:a16="http://schemas.microsoft.com/office/drawing/2014/main" id="{20FC98CA-6A95-4F7B-94AF-3EFC4EEA16D6}"/>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1239667" y="4074012"/>
            <a:ext cx="274249" cy="274249"/>
          </a:xfrm>
          <a:prstGeom prst="rect">
            <a:avLst/>
          </a:prstGeom>
        </p:spPr>
      </p:pic>
      <p:pic>
        <p:nvPicPr>
          <p:cNvPr id="232" name="Picture 231">
            <a:extLst>
              <a:ext uri="{FF2B5EF4-FFF2-40B4-BE49-F238E27FC236}">
                <a16:creationId xmlns:a16="http://schemas.microsoft.com/office/drawing/2014/main" id="{9C04859C-F0B9-41C7-B02F-74FF9041AB1B}"/>
              </a:ext>
            </a:extLst>
          </p:cNvPr>
          <p:cNvPicPr>
            <a:picLocks noChangeAspect="1"/>
          </p:cNvPicPr>
          <p:nvPr/>
        </p:nvPicPr>
        <p:blipFill>
          <a:blip r:embed="rId25"/>
          <a:stretch>
            <a:fillRect/>
          </a:stretch>
        </p:blipFill>
        <p:spPr>
          <a:xfrm>
            <a:off x="8368471" y="2220441"/>
            <a:ext cx="262787" cy="263041"/>
          </a:xfrm>
          <a:prstGeom prst="rect">
            <a:avLst/>
          </a:prstGeom>
        </p:spPr>
      </p:pic>
      <p:pic>
        <p:nvPicPr>
          <p:cNvPr id="233" name="Picture 232">
            <a:extLst>
              <a:ext uri="{FF2B5EF4-FFF2-40B4-BE49-F238E27FC236}">
                <a16:creationId xmlns:a16="http://schemas.microsoft.com/office/drawing/2014/main" id="{C4A041A6-CC9E-4CA5-9982-A41FA6A96AF0}"/>
              </a:ext>
            </a:extLst>
          </p:cNvPr>
          <p:cNvPicPr>
            <a:picLocks noChangeAspect="1"/>
          </p:cNvPicPr>
          <p:nvPr/>
        </p:nvPicPr>
        <p:blipFill>
          <a:blip r:embed="rId25"/>
          <a:stretch>
            <a:fillRect/>
          </a:stretch>
        </p:blipFill>
        <p:spPr>
          <a:xfrm>
            <a:off x="8067309" y="2498378"/>
            <a:ext cx="262787" cy="263041"/>
          </a:xfrm>
          <a:prstGeom prst="rect">
            <a:avLst/>
          </a:prstGeom>
        </p:spPr>
      </p:pic>
      <p:pic>
        <p:nvPicPr>
          <p:cNvPr id="234" name="Picture 233">
            <a:extLst>
              <a:ext uri="{FF2B5EF4-FFF2-40B4-BE49-F238E27FC236}">
                <a16:creationId xmlns:a16="http://schemas.microsoft.com/office/drawing/2014/main" id="{F0216653-619D-4262-8C80-D6EB79F57BE7}"/>
              </a:ext>
            </a:extLst>
          </p:cNvPr>
          <p:cNvPicPr>
            <a:picLocks noChangeAspect="1"/>
          </p:cNvPicPr>
          <p:nvPr/>
        </p:nvPicPr>
        <p:blipFill>
          <a:blip r:embed="rId25"/>
          <a:stretch>
            <a:fillRect/>
          </a:stretch>
        </p:blipFill>
        <p:spPr>
          <a:xfrm>
            <a:off x="7776846" y="2803393"/>
            <a:ext cx="262787" cy="263041"/>
          </a:xfrm>
          <a:prstGeom prst="rect">
            <a:avLst/>
          </a:prstGeom>
        </p:spPr>
      </p:pic>
      <p:sp>
        <p:nvSpPr>
          <p:cNvPr id="235" name="Arrow: Down 234">
            <a:extLst>
              <a:ext uri="{FF2B5EF4-FFF2-40B4-BE49-F238E27FC236}">
                <a16:creationId xmlns:a16="http://schemas.microsoft.com/office/drawing/2014/main" id="{FB4B1733-A326-4511-84EF-054B2BC3E340}"/>
              </a:ext>
            </a:extLst>
          </p:cNvPr>
          <p:cNvSpPr/>
          <p:nvPr/>
        </p:nvSpPr>
        <p:spPr bwMode="gray">
          <a:xfrm>
            <a:off x="6113928" y="6124069"/>
            <a:ext cx="287424" cy="194509"/>
          </a:xfrm>
          <a:prstGeom prst="downArrow">
            <a:avLst/>
          </a:prstGeom>
          <a:solidFill>
            <a:schemeClr val="bg1">
              <a:lumMod val="65000"/>
            </a:schemeClr>
          </a:solidFill>
          <a:ln w="635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sz="1800" kern="0" dirty="0" err="1">
              <a:solidFill>
                <a:srgbClr val="000000"/>
              </a:solidFill>
              <a:ea typeface="Arial Unicode MS" pitchFamily="34" charset="-128"/>
              <a:cs typeface="Arial Unicode MS" pitchFamily="34" charset="-128"/>
            </a:endParaRPr>
          </a:p>
        </p:txBody>
      </p:sp>
      <p:sp>
        <p:nvSpPr>
          <p:cNvPr id="237" name="Speech Bubble: Rectangle with Corners Rounded 236">
            <a:extLst>
              <a:ext uri="{FF2B5EF4-FFF2-40B4-BE49-F238E27FC236}">
                <a16:creationId xmlns:a16="http://schemas.microsoft.com/office/drawing/2014/main" id="{F852D64E-DC33-4670-82F2-5D156E6C1506}"/>
              </a:ext>
            </a:extLst>
          </p:cNvPr>
          <p:cNvSpPr/>
          <p:nvPr/>
        </p:nvSpPr>
        <p:spPr bwMode="gray">
          <a:xfrm>
            <a:off x="3935412" y="1913399"/>
            <a:ext cx="3932583" cy="916715"/>
          </a:xfrm>
          <a:prstGeom prst="wedgeRoundRectCallout">
            <a:avLst>
              <a:gd name="adj1" fmla="val 4313"/>
              <a:gd name="adj2" fmla="val 78684"/>
              <a:gd name="adj3" fmla="val 16667"/>
            </a:avLst>
          </a:prstGeom>
          <a:solidFill>
            <a:schemeClr val="accent1">
              <a:lumMod val="40000"/>
              <a:lumOff val="60000"/>
            </a:schemeClr>
          </a:solidFill>
          <a:ln w="6350" algn="ctr">
            <a:noFill/>
            <a:miter lim="800000"/>
            <a:headEnd/>
            <a:tailEnd/>
          </a:ln>
        </p:spPr>
        <p:txBody>
          <a:bodyPr lIns="90000" tIns="72000" rIns="90000" bIns="72000" rtlCol="0" anchor="ct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9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Business Driven Configuration Questionnaires are used as a reference during the</a:t>
            </a:r>
            <a:r>
              <a:rPr lang="en-US" sz="900" kern="0" dirty="0">
                <a:solidFill>
                  <a:srgbClr val="000000"/>
                </a:solidFill>
                <a:ea typeface="Arial Unicode MS" pitchFamily="34" charset="-128"/>
                <a:cs typeface="Arial Unicode MS" pitchFamily="34" charset="-128"/>
              </a:rPr>
              <a:t> </a:t>
            </a:r>
            <a:r>
              <a:rPr kumimoji="0" lang="en-US" sz="9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Fit-to-Standard workshops. Answers are used to foster discussion to help identify backlog items and requirements needed for the solution realization. All backlog items and delta requirements are defined and documented</a:t>
            </a:r>
            <a:r>
              <a:rPr lang="en-US" sz="900" kern="0" dirty="0">
                <a:solidFill>
                  <a:srgbClr val="000000"/>
                </a:solidFill>
                <a:ea typeface="Arial Unicode MS" pitchFamily="34" charset="-128"/>
                <a:cs typeface="Arial Unicode MS" pitchFamily="34" charset="-128"/>
              </a:rPr>
              <a:t> in each workshop. There can be multiple waves for each Fit-to-Standard workshops depending on the topics.  </a:t>
            </a:r>
            <a:endParaRPr kumimoji="0" lang="en-US" sz="9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38" name="Speech Bubble: Rectangle with Corners Rounded 237">
            <a:extLst>
              <a:ext uri="{FF2B5EF4-FFF2-40B4-BE49-F238E27FC236}">
                <a16:creationId xmlns:a16="http://schemas.microsoft.com/office/drawing/2014/main" id="{94871E09-3F57-4118-BE25-1EA0F50A10C2}"/>
              </a:ext>
            </a:extLst>
          </p:cNvPr>
          <p:cNvSpPr/>
          <p:nvPr/>
        </p:nvSpPr>
        <p:spPr bwMode="gray">
          <a:xfrm>
            <a:off x="8729330" y="1915418"/>
            <a:ext cx="1788687" cy="804441"/>
          </a:xfrm>
          <a:prstGeom prst="wedgeRoundRectCallout">
            <a:avLst>
              <a:gd name="adj1" fmla="val -8783"/>
              <a:gd name="adj2" fmla="val 61488"/>
              <a:gd name="adj3" fmla="val 16667"/>
            </a:avLst>
          </a:prstGeom>
          <a:solidFill>
            <a:schemeClr val="accent1">
              <a:lumMod val="40000"/>
              <a:lumOff val="60000"/>
            </a:schemeClr>
          </a:solidFill>
          <a:ln w="6350" algn="ctr">
            <a:noFill/>
            <a:miter lim="800000"/>
            <a:headEnd/>
            <a:tailEnd/>
          </a:ln>
        </p:spPr>
        <p:txBody>
          <a:bodyPr lIns="90000" tIns="72000" rIns="90000" bIns="72000" rtlCol="0" anchor="ct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9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All process flows, backlog items, and delta requirements are </a:t>
            </a:r>
            <a:r>
              <a:rPr lang="en-US" sz="900" kern="0" dirty="0">
                <a:solidFill>
                  <a:srgbClr val="000000"/>
                </a:solidFill>
                <a:ea typeface="Arial Unicode MS" pitchFamily="34" charset="-128"/>
                <a:cs typeface="Arial Unicode MS" pitchFamily="34" charset="-128"/>
              </a:rPr>
              <a:t>reviewed and validated for completeness</a:t>
            </a:r>
            <a:r>
              <a:rPr kumimoji="0" lang="en-US" sz="9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 after being </a:t>
            </a:r>
            <a:r>
              <a:rPr lang="en-US" sz="900" kern="0" dirty="0">
                <a:solidFill>
                  <a:srgbClr val="000000"/>
                </a:solidFill>
                <a:ea typeface="Arial Unicode MS" pitchFamily="34" charset="-128"/>
                <a:cs typeface="Arial Unicode MS" pitchFamily="34" charset="-128"/>
              </a:rPr>
              <a:t>defined</a:t>
            </a:r>
            <a:r>
              <a:rPr kumimoji="0" lang="en-US" sz="9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 during the Fit-to-Standard Workshops.</a:t>
            </a:r>
          </a:p>
        </p:txBody>
      </p:sp>
      <p:sp>
        <p:nvSpPr>
          <p:cNvPr id="239" name="Speech Bubble: Rectangle with Corners Rounded 238">
            <a:extLst>
              <a:ext uri="{FF2B5EF4-FFF2-40B4-BE49-F238E27FC236}">
                <a16:creationId xmlns:a16="http://schemas.microsoft.com/office/drawing/2014/main" id="{DC6648F8-EB7F-4439-9A77-DD9A2125B8C8}"/>
              </a:ext>
            </a:extLst>
          </p:cNvPr>
          <p:cNvSpPr/>
          <p:nvPr/>
        </p:nvSpPr>
        <p:spPr bwMode="gray">
          <a:xfrm>
            <a:off x="10842007" y="2125129"/>
            <a:ext cx="1216936" cy="1808308"/>
          </a:xfrm>
          <a:prstGeom prst="wedgeRoundRectCallout">
            <a:avLst>
              <a:gd name="adj1" fmla="val -28398"/>
              <a:gd name="adj2" fmla="val 68271"/>
              <a:gd name="adj3" fmla="val 16667"/>
            </a:avLst>
          </a:prstGeom>
          <a:solidFill>
            <a:schemeClr val="accent1">
              <a:lumMod val="40000"/>
              <a:lumOff val="60000"/>
            </a:schemeClr>
          </a:solidFill>
          <a:ln w="6350" algn="ctr">
            <a:noFill/>
            <a:miter lim="800000"/>
            <a:headEnd/>
            <a:tailEnd/>
          </a:ln>
        </p:spPr>
        <p:txBody>
          <a:bodyPr lIns="90000" tIns="72000" rIns="90000" bIns="72000" rtlCol="0" anchor="ct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9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All backlog items are reviewed and consolidated into one Backlog. The scope for the first implementation phase is determined and items descoped are documented for future implementation phases</a:t>
            </a:r>
          </a:p>
        </p:txBody>
      </p:sp>
      <p:sp>
        <p:nvSpPr>
          <p:cNvPr id="240" name="Speech Bubble: Rectangle with Corners Rounded 239">
            <a:extLst>
              <a:ext uri="{FF2B5EF4-FFF2-40B4-BE49-F238E27FC236}">
                <a16:creationId xmlns:a16="http://schemas.microsoft.com/office/drawing/2014/main" id="{EDD1C0D8-1EB1-4E8D-ACA2-6277FBCD2D45}"/>
              </a:ext>
            </a:extLst>
          </p:cNvPr>
          <p:cNvSpPr/>
          <p:nvPr/>
        </p:nvSpPr>
        <p:spPr bwMode="gray">
          <a:xfrm>
            <a:off x="9653702" y="6054838"/>
            <a:ext cx="1788639" cy="751386"/>
          </a:xfrm>
          <a:prstGeom prst="wedgeRoundRectCallout">
            <a:avLst>
              <a:gd name="adj1" fmla="val 11877"/>
              <a:gd name="adj2" fmla="val -70693"/>
              <a:gd name="adj3" fmla="val 16667"/>
            </a:avLst>
          </a:prstGeom>
          <a:solidFill>
            <a:schemeClr val="accent1">
              <a:lumMod val="40000"/>
              <a:lumOff val="60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defRPr/>
            </a:pPr>
            <a:r>
              <a:rPr lang="en-US" sz="900" kern="0" dirty="0">
                <a:solidFill>
                  <a:srgbClr val="000000"/>
                </a:solidFill>
                <a:ea typeface="Arial Unicode MS" pitchFamily="34" charset="-128"/>
                <a:cs typeface="Arial Unicode MS" pitchFamily="34" charset="-128"/>
              </a:rPr>
              <a:t>Handover of requirements and process flows to expert teams and delta requirements are reviewed and converted into backlog items.  </a:t>
            </a:r>
          </a:p>
        </p:txBody>
      </p:sp>
      <p:sp>
        <p:nvSpPr>
          <p:cNvPr id="241" name="Speech Bubble: Rectangle with Corners Rounded 240">
            <a:extLst>
              <a:ext uri="{FF2B5EF4-FFF2-40B4-BE49-F238E27FC236}">
                <a16:creationId xmlns:a16="http://schemas.microsoft.com/office/drawing/2014/main" id="{F218B4A5-1336-46AB-A989-917053253019}"/>
              </a:ext>
            </a:extLst>
          </p:cNvPr>
          <p:cNvSpPr/>
          <p:nvPr/>
        </p:nvSpPr>
        <p:spPr bwMode="gray">
          <a:xfrm>
            <a:off x="8145885" y="4987457"/>
            <a:ext cx="1222448" cy="1233866"/>
          </a:xfrm>
          <a:prstGeom prst="wedgeRoundRectCallout">
            <a:avLst>
              <a:gd name="adj1" fmla="val -39959"/>
              <a:gd name="adj2" fmla="val 58022"/>
              <a:gd name="adj3" fmla="val 16667"/>
            </a:avLst>
          </a:prstGeom>
          <a:solidFill>
            <a:schemeClr val="accent1">
              <a:lumMod val="40000"/>
              <a:lumOff val="60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defRPr/>
            </a:pPr>
            <a:r>
              <a:rPr lang="en-US" sz="900" kern="0" dirty="0">
                <a:solidFill>
                  <a:srgbClr val="000000"/>
                </a:solidFill>
                <a:ea typeface="Arial Unicode MS" pitchFamily="34" charset="-128"/>
                <a:cs typeface="Arial Unicode MS" pitchFamily="34" charset="-128"/>
              </a:rPr>
              <a:t>Business Process Experts execute scenarios demonstrated during the Fit-to-Standard workshops in the Starter System.</a:t>
            </a:r>
          </a:p>
        </p:txBody>
      </p:sp>
    </p:spTree>
    <p:extLst>
      <p:ext uri="{BB962C8B-B14F-4D97-AF65-F5344CB8AC3E}">
        <p14:creationId xmlns:p14="http://schemas.microsoft.com/office/powerpoint/2010/main" val="2780528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a:extLst>
              <a:ext uri="{FF2B5EF4-FFF2-40B4-BE49-F238E27FC236}">
                <a16:creationId xmlns:a16="http://schemas.microsoft.com/office/drawing/2014/main" id="{694B48D6-56A1-4D06-BBF9-F8801B27840F}"/>
              </a:ext>
            </a:extLst>
          </p:cNvPr>
          <p:cNvCxnSpPr>
            <a:cxnSpLocks/>
          </p:cNvCxnSpPr>
          <p:nvPr/>
        </p:nvCxnSpPr>
        <p:spPr>
          <a:xfrm>
            <a:off x="493719" y="1223734"/>
            <a:ext cx="11008470"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 name="Title 2"/>
          <p:cNvSpPr>
            <a:spLocks noGrp="1"/>
          </p:cNvSpPr>
          <p:nvPr>
            <p:ph type="title"/>
          </p:nvPr>
        </p:nvSpPr>
        <p:spPr>
          <a:xfrm>
            <a:off x="504001" y="515430"/>
            <a:ext cx="11186476" cy="646331"/>
          </a:xfrm>
        </p:spPr>
        <p:txBody>
          <a:bodyPr/>
          <a:lstStyle/>
          <a:p>
            <a:r>
              <a:rPr lang="en-US" dirty="0"/>
              <a:t>Fit-to-Standard Process  </a:t>
            </a:r>
            <a:br>
              <a:rPr lang="en-US" dirty="0"/>
            </a:br>
            <a:r>
              <a:rPr lang="en-US" sz="1800" b="0" dirty="0">
                <a:solidFill>
                  <a:schemeClr val="accent1"/>
                </a:solidFill>
              </a:rPr>
              <a:t>Overall Workshop Execution Approach</a:t>
            </a:r>
            <a:endParaRPr lang="en-US" b="0" dirty="0">
              <a:solidFill>
                <a:schemeClr val="accent1"/>
              </a:solidFill>
            </a:endParaRPr>
          </a:p>
        </p:txBody>
      </p:sp>
      <p:pic>
        <p:nvPicPr>
          <p:cNvPr id="22" name="Picture 21" descr="Untitled-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5569" y="594856"/>
            <a:ext cx="6263939" cy="6263939"/>
          </a:xfrm>
          <a:prstGeom prst="rect">
            <a:avLst/>
          </a:prstGeom>
        </p:spPr>
      </p:pic>
      <p:sp>
        <p:nvSpPr>
          <p:cNvPr id="23" name="Oval 22"/>
          <p:cNvSpPr/>
          <p:nvPr/>
        </p:nvSpPr>
        <p:spPr bwMode="gray">
          <a:xfrm>
            <a:off x="7757109" y="1312421"/>
            <a:ext cx="612435" cy="603687"/>
          </a:xfrm>
          <a:prstGeom prst="ellipse">
            <a:avLst/>
          </a:prstGeom>
          <a:noFill/>
          <a:ln w="3175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2800" kern="0" dirty="0">
                <a:solidFill>
                  <a:schemeClr val="bg1"/>
                </a:solidFill>
                <a:ea typeface="Arial Unicode MS" pitchFamily="34" charset="-128"/>
                <a:cs typeface="Arial Unicode MS" pitchFamily="34" charset="-128"/>
              </a:rPr>
              <a:t>1</a:t>
            </a:r>
          </a:p>
        </p:txBody>
      </p:sp>
      <p:sp>
        <p:nvSpPr>
          <p:cNvPr id="24" name="Oval 23"/>
          <p:cNvSpPr/>
          <p:nvPr/>
        </p:nvSpPr>
        <p:spPr bwMode="gray">
          <a:xfrm>
            <a:off x="8807031" y="3922065"/>
            <a:ext cx="537818" cy="537818"/>
          </a:xfrm>
          <a:prstGeom prst="ellipse">
            <a:avLst/>
          </a:prstGeom>
          <a:noFill/>
          <a:ln w="3175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2800" kern="0" dirty="0">
                <a:solidFill>
                  <a:schemeClr val="bg1"/>
                </a:solidFill>
                <a:ea typeface="Arial Unicode MS" pitchFamily="34" charset="-128"/>
                <a:cs typeface="Arial Unicode MS" pitchFamily="34" charset="-128"/>
              </a:rPr>
              <a:t>2</a:t>
            </a:r>
          </a:p>
        </p:txBody>
      </p:sp>
      <p:sp>
        <p:nvSpPr>
          <p:cNvPr id="25" name="Oval 24"/>
          <p:cNvSpPr/>
          <p:nvPr/>
        </p:nvSpPr>
        <p:spPr bwMode="gray">
          <a:xfrm>
            <a:off x="4325967" y="5677357"/>
            <a:ext cx="537818" cy="537818"/>
          </a:xfrm>
          <a:prstGeom prst="ellipse">
            <a:avLst/>
          </a:prstGeom>
          <a:noFill/>
          <a:ln w="3175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2800" kern="0" dirty="0">
                <a:solidFill>
                  <a:schemeClr val="bg1"/>
                </a:solidFill>
                <a:ea typeface="Arial Unicode MS" pitchFamily="34" charset="-128"/>
                <a:cs typeface="Arial Unicode MS" pitchFamily="34" charset="-128"/>
              </a:rPr>
              <a:t>4</a:t>
            </a:r>
          </a:p>
        </p:txBody>
      </p:sp>
      <p:sp>
        <p:nvSpPr>
          <p:cNvPr id="26" name="Oval 25"/>
          <p:cNvSpPr/>
          <p:nvPr/>
        </p:nvSpPr>
        <p:spPr bwMode="gray">
          <a:xfrm>
            <a:off x="3333478" y="3101613"/>
            <a:ext cx="537818" cy="537818"/>
          </a:xfrm>
          <a:prstGeom prst="ellipse">
            <a:avLst/>
          </a:prstGeom>
          <a:noFill/>
          <a:ln w="3175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2800" kern="0" dirty="0">
                <a:solidFill>
                  <a:schemeClr val="tx1">
                    <a:lumMod val="65000"/>
                    <a:lumOff val="35000"/>
                  </a:schemeClr>
                </a:solidFill>
                <a:ea typeface="Arial Unicode MS" pitchFamily="34" charset="-128"/>
                <a:cs typeface="Arial Unicode MS" pitchFamily="34" charset="-128"/>
              </a:rPr>
              <a:t>5</a:t>
            </a:r>
          </a:p>
        </p:txBody>
      </p:sp>
      <p:sp>
        <p:nvSpPr>
          <p:cNvPr id="27" name="Rectangle 26"/>
          <p:cNvSpPr/>
          <p:nvPr/>
        </p:nvSpPr>
        <p:spPr>
          <a:xfrm>
            <a:off x="7050475" y="1916107"/>
            <a:ext cx="1531162" cy="923330"/>
          </a:xfrm>
          <a:prstGeom prst="rect">
            <a:avLst/>
          </a:prstGeom>
        </p:spPr>
        <p:txBody>
          <a:bodyPr wrap="square">
            <a:spAutoFit/>
          </a:bodyPr>
          <a:lstStyle/>
          <a:p>
            <a:pPr lvl="0"/>
            <a:r>
              <a:rPr lang="en-US" sz="1800" dirty="0">
                <a:solidFill>
                  <a:schemeClr val="bg1"/>
                </a:solidFill>
                <a:latin typeface="Arial Narrow" panose="020B0606020202030204" pitchFamily="34" charset="0"/>
              </a:rPr>
              <a:t>Review Best Practices  process flow</a:t>
            </a:r>
          </a:p>
        </p:txBody>
      </p:sp>
      <p:sp>
        <p:nvSpPr>
          <p:cNvPr id="28" name="Rectangle 7"/>
          <p:cNvSpPr/>
          <p:nvPr/>
        </p:nvSpPr>
        <p:spPr>
          <a:xfrm>
            <a:off x="7717042" y="3428460"/>
            <a:ext cx="1637504" cy="1200329"/>
          </a:xfrm>
          <a:custGeom>
            <a:avLst/>
            <a:gdLst>
              <a:gd name="connsiteX0" fmla="*/ 0 w 2046408"/>
              <a:gd name="connsiteY0" fmla="*/ 0 h 830997"/>
              <a:gd name="connsiteX1" fmla="*/ 2046408 w 2046408"/>
              <a:gd name="connsiteY1" fmla="*/ 0 h 830997"/>
              <a:gd name="connsiteX2" fmla="*/ 2046408 w 2046408"/>
              <a:gd name="connsiteY2" fmla="*/ 830997 h 830997"/>
              <a:gd name="connsiteX3" fmla="*/ 0 w 2046408"/>
              <a:gd name="connsiteY3" fmla="*/ 830997 h 830997"/>
              <a:gd name="connsiteX4" fmla="*/ 0 w 2046408"/>
              <a:gd name="connsiteY4" fmla="*/ 0 h 830997"/>
              <a:gd name="connsiteX0" fmla="*/ 478854 w 2525262"/>
              <a:gd name="connsiteY0" fmla="*/ 0 h 1171035"/>
              <a:gd name="connsiteX1" fmla="*/ 2525262 w 2525262"/>
              <a:gd name="connsiteY1" fmla="*/ 0 h 1171035"/>
              <a:gd name="connsiteX2" fmla="*/ 2525262 w 2525262"/>
              <a:gd name="connsiteY2" fmla="*/ 830997 h 1171035"/>
              <a:gd name="connsiteX3" fmla="*/ 0 w 2525262"/>
              <a:gd name="connsiteY3" fmla="*/ 1171035 h 1171035"/>
              <a:gd name="connsiteX4" fmla="*/ 478854 w 2525262"/>
              <a:gd name="connsiteY4" fmla="*/ 0 h 1171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5262" h="1171035">
                <a:moveTo>
                  <a:pt x="478854" y="0"/>
                </a:moveTo>
                <a:lnTo>
                  <a:pt x="2525262" y="0"/>
                </a:lnTo>
                <a:lnTo>
                  <a:pt x="2525262" y="830997"/>
                </a:lnTo>
                <a:lnTo>
                  <a:pt x="0" y="1171035"/>
                </a:lnTo>
                <a:lnTo>
                  <a:pt x="478854" y="0"/>
                </a:lnTo>
                <a:close/>
              </a:path>
            </a:pathLst>
          </a:custGeom>
        </p:spPr>
        <p:txBody>
          <a:bodyPr wrap="square">
            <a:spAutoFit/>
          </a:bodyPr>
          <a:lstStyle/>
          <a:p>
            <a:pPr lvl="0"/>
            <a:r>
              <a:rPr lang="en-US" sz="1800" dirty="0">
                <a:solidFill>
                  <a:srgbClr val="FFFFFF"/>
                </a:solidFill>
                <a:latin typeface="Arial Narrow" panose="020B0606020202030204" pitchFamily="34" charset="0"/>
              </a:rPr>
              <a:t>Demonstrate </a:t>
            </a:r>
          </a:p>
          <a:p>
            <a:pPr lvl="0"/>
            <a:r>
              <a:rPr lang="en-US" sz="1800" dirty="0">
                <a:solidFill>
                  <a:srgbClr val="FFFFFF"/>
                </a:solidFill>
                <a:latin typeface="Arial Narrow" panose="020B0606020202030204" pitchFamily="34" charset="0"/>
              </a:rPr>
              <a:t>Scope Item </a:t>
            </a:r>
          </a:p>
          <a:p>
            <a:pPr lvl="0"/>
            <a:r>
              <a:rPr lang="en-US" sz="1800" dirty="0">
                <a:solidFill>
                  <a:srgbClr val="FFFFFF"/>
                </a:solidFill>
                <a:latin typeface="Arial Narrow" panose="020B0606020202030204" pitchFamily="34" charset="0"/>
              </a:rPr>
              <a:t>and </a:t>
            </a:r>
          </a:p>
          <a:p>
            <a:pPr lvl="0"/>
            <a:r>
              <a:rPr lang="en-US" sz="1800" dirty="0">
                <a:solidFill>
                  <a:srgbClr val="FFFFFF"/>
                </a:solidFill>
                <a:latin typeface="Arial Narrow" panose="020B0606020202030204" pitchFamily="34" charset="0"/>
              </a:rPr>
              <a:t>Concepts</a:t>
            </a:r>
          </a:p>
        </p:txBody>
      </p:sp>
      <p:sp>
        <p:nvSpPr>
          <p:cNvPr id="29" name="Rectangle 28"/>
          <p:cNvSpPr/>
          <p:nvPr/>
        </p:nvSpPr>
        <p:spPr>
          <a:xfrm>
            <a:off x="6090520" y="4905788"/>
            <a:ext cx="2574711" cy="923330"/>
          </a:xfrm>
          <a:prstGeom prst="rect">
            <a:avLst/>
          </a:prstGeom>
          <a:noFill/>
        </p:spPr>
        <p:txBody>
          <a:bodyPr wrap="square">
            <a:spAutoFit/>
          </a:bodyPr>
          <a:lstStyle/>
          <a:p>
            <a:pPr lvl="0"/>
            <a:r>
              <a:rPr lang="en-US" sz="1800" dirty="0">
                <a:solidFill>
                  <a:srgbClr val="FFFFFF"/>
                </a:solidFill>
                <a:latin typeface="Arial Narrow" panose="020B0606020202030204" pitchFamily="34" charset="0"/>
              </a:rPr>
              <a:t>Discuss how the processes fit with the customer’s</a:t>
            </a:r>
          </a:p>
          <a:p>
            <a:pPr lvl="0"/>
            <a:r>
              <a:rPr lang="en-US" sz="1800" dirty="0">
                <a:solidFill>
                  <a:srgbClr val="FFFFFF"/>
                </a:solidFill>
                <a:latin typeface="Arial Narrow" panose="020B0606020202030204" pitchFamily="34" charset="0"/>
              </a:rPr>
              <a:t>requirements</a:t>
            </a:r>
          </a:p>
        </p:txBody>
      </p:sp>
      <p:sp>
        <p:nvSpPr>
          <p:cNvPr id="30" name="Rectangle 29"/>
          <p:cNvSpPr/>
          <p:nvPr/>
        </p:nvSpPr>
        <p:spPr>
          <a:xfrm>
            <a:off x="3642282" y="3025940"/>
            <a:ext cx="1493645" cy="923330"/>
          </a:xfrm>
          <a:prstGeom prst="rect">
            <a:avLst/>
          </a:prstGeom>
        </p:spPr>
        <p:txBody>
          <a:bodyPr wrap="square">
            <a:spAutoFit/>
          </a:bodyPr>
          <a:lstStyle/>
          <a:p>
            <a:pPr lvl="0" algn="ctr"/>
            <a:r>
              <a:rPr lang="en-US" sz="1800" dirty="0">
                <a:solidFill>
                  <a:schemeClr val="tx1">
                    <a:lumMod val="65000"/>
                    <a:lumOff val="35000"/>
                  </a:schemeClr>
                </a:solidFill>
                <a:latin typeface="Arial Narrow" panose="020B0606020202030204" pitchFamily="34" charset="0"/>
              </a:rPr>
              <a:t>Identify required configuration</a:t>
            </a:r>
          </a:p>
        </p:txBody>
      </p:sp>
      <p:sp>
        <p:nvSpPr>
          <p:cNvPr id="31" name="Rectangle 30"/>
          <p:cNvSpPr/>
          <p:nvPr/>
        </p:nvSpPr>
        <p:spPr>
          <a:xfrm>
            <a:off x="4713095" y="1647536"/>
            <a:ext cx="2064774" cy="923330"/>
          </a:xfrm>
          <a:prstGeom prst="rect">
            <a:avLst/>
          </a:prstGeom>
        </p:spPr>
        <p:txBody>
          <a:bodyPr wrap="square">
            <a:spAutoFit/>
          </a:bodyPr>
          <a:lstStyle/>
          <a:p>
            <a:pPr lvl="0"/>
            <a:r>
              <a:rPr lang="en-US" sz="1800" dirty="0">
                <a:solidFill>
                  <a:schemeClr val="tx1">
                    <a:lumMod val="65000"/>
                    <a:lumOff val="35000"/>
                  </a:schemeClr>
                </a:solidFill>
                <a:latin typeface="Arial Narrow" panose="020B0606020202030204" pitchFamily="34" charset="0"/>
              </a:rPr>
              <a:t>Enable customer execution of standard scenarios</a:t>
            </a:r>
          </a:p>
        </p:txBody>
      </p:sp>
      <p:sp>
        <p:nvSpPr>
          <p:cNvPr id="32" name="Line Callout 1 (Accent Bar) 36"/>
          <p:cNvSpPr/>
          <p:nvPr/>
        </p:nvSpPr>
        <p:spPr bwMode="gray">
          <a:xfrm>
            <a:off x="925655" y="1468918"/>
            <a:ext cx="2144805" cy="749811"/>
          </a:xfrm>
          <a:prstGeom prst="accentCallout1">
            <a:avLst>
              <a:gd name="adj1" fmla="val 46024"/>
              <a:gd name="adj2" fmla="val 111133"/>
              <a:gd name="adj3" fmla="val -17112"/>
              <a:gd name="adj4" fmla="val 187913"/>
            </a:avLst>
          </a:prstGeom>
          <a:noFill/>
          <a:ln w="6350" algn="ctr">
            <a:solidFill>
              <a:schemeClr val="bg2"/>
            </a:solidFill>
            <a:miter lim="800000"/>
            <a:headEnd/>
            <a:tailEnd/>
          </a:ln>
        </p:spPr>
        <p:txBody>
          <a:bodyPr lIns="90000" tIns="72000" rIns="90000" bIns="72000" rtlCol="0" anchor="ctr"/>
          <a:lstStyle/>
          <a:p>
            <a:pPr defTabSz="914400" fontAlgn="base">
              <a:spcBef>
                <a:spcPct val="50000"/>
              </a:spcBef>
              <a:spcAft>
                <a:spcPct val="0"/>
              </a:spcAft>
              <a:buClr>
                <a:srgbClr val="F0AB00"/>
              </a:buClr>
              <a:buSzPct val="80000"/>
            </a:pPr>
            <a:r>
              <a:rPr lang="en-US" sz="1100" kern="0" dirty="0">
                <a:solidFill>
                  <a:schemeClr val="tx1">
                    <a:lumMod val="50000"/>
                    <a:lumOff val="50000"/>
                  </a:schemeClr>
                </a:solidFill>
                <a:ea typeface="Arial Unicode MS" pitchFamily="34" charset="-128"/>
                <a:cs typeface="Arial Unicode MS" pitchFamily="34" charset="-128"/>
              </a:rPr>
              <a:t>Configuration expert enables the business process expert to execute the process on their own in the Starter system. </a:t>
            </a:r>
          </a:p>
        </p:txBody>
      </p:sp>
      <p:sp>
        <p:nvSpPr>
          <p:cNvPr id="33" name="Line Callout 1 (Accent Bar) 37"/>
          <p:cNvSpPr/>
          <p:nvPr/>
        </p:nvSpPr>
        <p:spPr bwMode="gray">
          <a:xfrm>
            <a:off x="262425" y="2492061"/>
            <a:ext cx="2596994" cy="1380475"/>
          </a:xfrm>
          <a:prstGeom prst="accentCallout1">
            <a:avLst>
              <a:gd name="adj1" fmla="val 47738"/>
              <a:gd name="adj2" fmla="val 103958"/>
              <a:gd name="adj3" fmla="val 52121"/>
              <a:gd name="adj4" fmla="val 114274"/>
            </a:avLst>
          </a:prstGeom>
          <a:noFill/>
          <a:ln w="6350" algn="ctr">
            <a:solidFill>
              <a:schemeClr val="bg2"/>
            </a:solidFill>
            <a:miter lim="800000"/>
            <a:headEnd/>
            <a:tailEnd/>
          </a:ln>
        </p:spPr>
        <p:txBody>
          <a:bodyPr lIns="90000" tIns="72000" rIns="90000" bIns="72000" rtlCol="0" anchor="ctr"/>
          <a:lstStyle/>
          <a:p>
            <a:pPr defTabSz="914400" fontAlgn="base">
              <a:spcBef>
                <a:spcPct val="50000"/>
              </a:spcBef>
              <a:spcAft>
                <a:spcPct val="0"/>
              </a:spcAft>
              <a:buClr>
                <a:srgbClr val="F0AB00"/>
              </a:buClr>
              <a:buSzPct val="80000"/>
            </a:pPr>
            <a:r>
              <a:rPr lang="en-US" sz="1100" kern="0" dirty="0">
                <a:solidFill>
                  <a:schemeClr val="tx1">
                    <a:lumMod val="50000"/>
                    <a:lumOff val="50000"/>
                  </a:schemeClr>
                </a:solidFill>
                <a:ea typeface="Arial Unicode MS" pitchFamily="34" charset="-128"/>
                <a:cs typeface="Arial Unicode MS" pitchFamily="34" charset="-128"/>
              </a:rPr>
              <a:t>Team leverages the </a:t>
            </a:r>
            <a:r>
              <a:rPr lang="en-US" sz="1100" b="1" kern="0" dirty="0">
                <a:solidFill>
                  <a:schemeClr val="tx1">
                    <a:lumMod val="50000"/>
                    <a:lumOff val="50000"/>
                  </a:schemeClr>
                </a:solidFill>
                <a:ea typeface="Arial Unicode MS" pitchFamily="34" charset="-128"/>
                <a:cs typeface="Arial Unicode MS" pitchFamily="34" charset="-128"/>
              </a:rPr>
              <a:t>Business Driven Configuration Questionnaire </a:t>
            </a:r>
            <a:r>
              <a:rPr lang="en-US" sz="1100" kern="0" dirty="0">
                <a:solidFill>
                  <a:schemeClr val="tx1">
                    <a:lumMod val="50000"/>
                    <a:lumOff val="50000"/>
                  </a:schemeClr>
                </a:solidFill>
                <a:ea typeface="Arial Unicode MS" pitchFamily="34" charset="-128"/>
                <a:cs typeface="Arial Unicode MS" pitchFamily="34" charset="-128"/>
              </a:rPr>
              <a:t>to arrive at critical configuration decisions. All configuration values required and any needed in-app extensions are determined and documented in the backlog. The customer is responsible for providing value lists. i.e. product group definition.</a:t>
            </a:r>
          </a:p>
        </p:txBody>
      </p:sp>
      <p:sp>
        <p:nvSpPr>
          <p:cNvPr id="34" name="Line Callout 1 (Accent Bar) 38"/>
          <p:cNvSpPr/>
          <p:nvPr/>
        </p:nvSpPr>
        <p:spPr bwMode="gray">
          <a:xfrm>
            <a:off x="9704304" y="2701909"/>
            <a:ext cx="2233524" cy="1420315"/>
          </a:xfrm>
          <a:prstGeom prst="accentCallout1">
            <a:avLst>
              <a:gd name="adj1" fmla="val 45393"/>
              <a:gd name="adj2" fmla="val -1304"/>
              <a:gd name="adj3" fmla="val 90051"/>
              <a:gd name="adj4" fmla="val -14140"/>
            </a:avLst>
          </a:prstGeom>
          <a:noFill/>
          <a:ln w="6350" algn="ctr">
            <a:solidFill>
              <a:schemeClr val="bg1">
                <a:lumMod val="50000"/>
              </a:schemeClr>
            </a:solidFill>
            <a:miter lim="800000"/>
            <a:headEnd/>
            <a:tailEnd/>
          </a:ln>
        </p:spPr>
        <p:txBody>
          <a:bodyPr lIns="90000" tIns="72000" rIns="90000" bIns="72000" rtlCol="0" anchor="ctr"/>
          <a:lstStyle/>
          <a:p>
            <a:pPr defTabSz="914400" fontAlgn="base">
              <a:spcBef>
                <a:spcPct val="50000"/>
              </a:spcBef>
              <a:spcAft>
                <a:spcPct val="0"/>
              </a:spcAft>
              <a:buClr>
                <a:srgbClr val="F0AB00"/>
              </a:buClr>
              <a:buSzPct val="80000"/>
            </a:pPr>
            <a:r>
              <a:rPr lang="en-US" sz="1100" kern="0" dirty="0">
                <a:solidFill>
                  <a:schemeClr val="tx1">
                    <a:lumMod val="50000"/>
                    <a:lumOff val="50000"/>
                  </a:schemeClr>
                </a:solidFill>
                <a:ea typeface="Arial Unicode MS" pitchFamily="34" charset="-128"/>
                <a:cs typeface="Arial Unicode MS" pitchFamily="34" charset="-128"/>
              </a:rPr>
              <a:t>Configuration expert demonstrates the scope item using the starter system and delivered master data and highlights the  areas that require configuration decisions. The process flow is used as a point of reference when transitioning in the system. </a:t>
            </a:r>
          </a:p>
        </p:txBody>
      </p:sp>
      <p:sp>
        <p:nvSpPr>
          <p:cNvPr id="35" name="Line Callout 1 (Accent Bar) 39"/>
          <p:cNvSpPr/>
          <p:nvPr/>
        </p:nvSpPr>
        <p:spPr bwMode="gray">
          <a:xfrm>
            <a:off x="9255571" y="1585986"/>
            <a:ext cx="2173744" cy="796130"/>
          </a:xfrm>
          <a:prstGeom prst="accentCallout1">
            <a:avLst>
              <a:gd name="adj1" fmla="val 45393"/>
              <a:gd name="adj2" fmla="val -1304"/>
              <a:gd name="adj3" fmla="val 11057"/>
              <a:gd name="adj4" fmla="val -33548"/>
            </a:avLst>
          </a:prstGeom>
          <a:noFill/>
          <a:ln w="6350" algn="ctr">
            <a:solidFill>
              <a:schemeClr val="bg1">
                <a:lumMod val="50000"/>
              </a:schemeClr>
            </a:solidFill>
            <a:miter lim="800000"/>
            <a:headEnd/>
            <a:tailEnd/>
          </a:ln>
        </p:spPr>
        <p:txBody>
          <a:bodyPr lIns="90000" tIns="72000" rIns="90000" bIns="72000" rtlCol="0" anchor="ctr"/>
          <a:lstStyle/>
          <a:p>
            <a:pPr defTabSz="914400" fontAlgn="base">
              <a:spcBef>
                <a:spcPct val="50000"/>
              </a:spcBef>
              <a:spcAft>
                <a:spcPct val="0"/>
              </a:spcAft>
              <a:buClr>
                <a:srgbClr val="F0AB00"/>
              </a:buClr>
              <a:buSzPct val="80000"/>
            </a:pPr>
            <a:r>
              <a:rPr lang="en-US" sz="1100" kern="0" dirty="0">
                <a:solidFill>
                  <a:schemeClr val="tx1">
                    <a:lumMod val="50000"/>
                    <a:lumOff val="50000"/>
                  </a:schemeClr>
                </a:solidFill>
                <a:ea typeface="Arial Unicode MS" pitchFamily="34" charset="-128"/>
                <a:cs typeface="Arial Unicode MS" pitchFamily="34" charset="-128"/>
              </a:rPr>
              <a:t>Configuration expert explains the scope item using the SAP Best Practices  process flow and responses from the </a:t>
            </a:r>
            <a:r>
              <a:rPr lang="en-US" sz="1100" b="1" kern="0" dirty="0">
                <a:solidFill>
                  <a:schemeClr val="tx1">
                    <a:lumMod val="50000"/>
                    <a:lumOff val="50000"/>
                  </a:schemeClr>
                </a:solidFill>
                <a:ea typeface="Arial Unicode MS" pitchFamily="34" charset="-128"/>
                <a:cs typeface="Arial Unicode MS" pitchFamily="34" charset="-128"/>
              </a:rPr>
              <a:t>Business Driven Configuration Questionnaire</a:t>
            </a:r>
            <a:r>
              <a:rPr lang="en-US" sz="1100" kern="0" dirty="0">
                <a:solidFill>
                  <a:schemeClr val="tx1">
                    <a:lumMod val="50000"/>
                    <a:lumOff val="50000"/>
                  </a:schemeClr>
                </a:solidFill>
                <a:ea typeface="Arial Unicode MS" pitchFamily="34" charset="-128"/>
                <a:cs typeface="Arial Unicode MS" pitchFamily="34" charset="-128"/>
              </a:rPr>
              <a:t>.</a:t>
            </a:r>
          </a:p>
        </p:txBody>
      </p:sp>
      <p:sp>
        <p:nvSpPr>
          <p:cNvPr id="36" name="Line Callout 1 (Accent Bar) 40"/>
          <p:cNvSpPr/>
          <p:nvPr/>
        </p:nvSpPr>
        <p:spPr bwMode="gray">
          <a:xfrm>
            <a:off x="9011068" y="4802206"/>
            <a:ext cx="3136378" cy="1026912"/>
          </a:xfrm>
          <a:prstGeom prst="accentCallout1">
            <a:avLst>
              <a:gd name="adj1" fmla="val 45393"/>
              <a:gd name="adj2" fmla="val -4046"/>
              <a:gd name="adj3" fmla="val 143678"/>
              <a:gd name="adj4" fmla="val -38782"/>
            </a:avLst>
          </a:prstGeom>
          <a:noFill/>
          <a:ln w="6350" algn="ctr">
            <a:solidFill>
              <a:schemeClr val="bg2"/>
            </a:solidFill>
            <a:miter lim="800000"/>
            <a:headEnd/>
            <a:tailEnd/>
          </a:ln>
        </p:spPr>
        <p:txBody>
          <a:bodyPr lIns="90000" tIns="72000" rIns="90000" bIns="72000" rtlCol="0" anchor="ctr"/>
          <a:lstStyle/>
          <a:p>
            <a:pPr defTabSz="914400" fontAlgn="base">
              <a:spcBef>
                <a:spcPct val="50000"/>
              </a:spcBef>
              <a:spcAft>
                <a:spcPct val="0"/>
              </a:spcAft>
              <a:buClr>
                <a:srgbClr val="F0AB00"/>
              </a:buClr>
              <a:buSzPct val="80000"/>
            </a:pPr>
            <a:r>
              <a:rPr lang="en-US" sz="1100" kern="0" dirty="0">
                <a:solidFill>
                  <a:schemeClr val="tx1">
                    <a:lumMod val="50000"/>
                    <a:lumOff val="50000"/>
                  </a:schemeClr>
                </a:solidFill>
                <a:ea typeface="Arial Unicode MS" pitchFamily="34" charset="-128"/>
                <a:cs typeface="Arial Unicode MS" pitchFamily="34" charset="-128"/>
              </a:rPr>
              <a:t>Team fosters discussion to better understand the customer business requirements, referencing </a:t>
            </a:r>
            <a:r>
              <a:rPr lang="en-US" sz="1100" b="1" kern="0" dirty="0">
                <a:solidFill>
                  <a:schemeClr val="tx1">
                    <a:lumMod val="50000"/>
                    <a:lumOff val="50000"/>
                  </a:schemeClr>
                </a:solidFill>
                <a:ea typeface="Arial Unicode MS" pitchFamily="34" charset="-128"/>
                <a:cs typeface="Arial Unicode MS" pitchFamily="34" charset="-128"/>
              </a:rPr>
              <a:t>the Business Driven Configuration Questionnaire</a:t>
            </a:r>
            <a:r>
              <a:rPr lang="en-US" sz="1100" kern="0" dirty="0">
                <a:solidFill>
                  <a:schemeClr val="tx1">
                    <a:lumMod val="50000"/>
                    <a:lumOff val="50000"/>
                  </a:schemeClr>
                </a:solidFill>
                <a:ea typeface="Arial Unicode MS" pitchFamily="34" charset="-128"/>
                <a:cs typeface="Arial Unicode MS" pitchFamily="34" charset="-128"/>
              </a:rPr>
              <a:t>, and to provide understanding of how the solution meets these requirements.</a:t>
            </a:r>
          </a:p>
        </p:txBody>
      </p:sp>
      <p:sp>
        <p:nvSpPr>
          <p:cNvPr id="37" name="Rectangle 36"/>
          <p:cNvSpPr/>
          <p:nvPr/>
        </p:nvSpPr>
        <p:spPr>
          <a:xfrm>
            <a:off x="4325967" y="4778583"/>
            <a:ext cx="1427258" cy="646331"/>
          </a:xfrm>
          <a:prstGeom prst="rect">
            <a:avLst/>
          </a:prstGeom>
          <a:noFill/>
        </p:spPr>
        <p:txBody>
          <a:bodyPr wrap="square">
            <a:spAutoFit/>
          </a:bodyPr>
          <a:lstStyle/>
          <a:p>
            <a:pPr lvl="0"/>
            <a:r>
              <a:rPr lang="en-US" sz="1800" dirty="0">
                <a:solidFill>
                  <a:schemeClr val="bg1"/>
                </a:solidFill>
                <a:latin typeface="Arial Narrow" panose="020B0606020202030204" pitchFamily="34" charset="0"/>
              </a:rPr>
              <a:t>Identify Delta Requirements</a:t>
            </a:r>
          </a:p>
        </p:txBody>
      </p:sp>
      <p:sp>
        <p:nvSpPr>
          <p:cNvPr id="38" name="Line Callout 1 (Accent Bar) 37"/>
          <p:cNvSpPr/>
          <p:nvPr/>
        </p:nvSpPr>
        <p:spPr bwMode="gray">
          <a:xfrm>
            <a:off x="243534" y="4749369"/>
            <a:ext cx="2747239" cy="1196626"/>
          </a:xfrm>
          <a:prstGeom prst="accentCallout1">
            <a:avLst>
              <a:gd name="adj1" fmla="val 47738"/>
              <a:gd name="adj2" fmla="val 103958"/>
              <a:gd name="adj3" fmla="val 91561"/>
              <a:gd name="adj4" fmla="val 143737"/>
            </a:avLst>
          </a:prstGeom>
          <a:noFill/>
          <a:ln w="6350" algn="ctr">
            <a:solidFill>
              <a:schemeClr val="bg2"/>
            </a:solidFill>
            <a:miter lim="800000"/>
            <a:headEnd/>
            <a:tailEnd/>
          </a:ln>
        </p:spPr>
        <p:txBody>
          <a:bodyPr lIns="90000" tIns="72000" rIns="90000" bIns="72000" rtlCol="0" anchor="ctr"/>
          <a:lstStyle/>
          <a:p>
            <a:pPr defTabSz="914400" fontAlgn="base">
              <a:spcBef>
                <a:spcPct val="50000"/>
              </a:spcBef>
              <a:spcAft>
                <a:spcPct val="0"/>
              </a:spcAft>
              <a:buClr>
                <a:srgbClr val="F0AB00"/>
              </a:buClr>
              <a:buSzPct val="80000"/>
            </a:pPr>
            <a:r>
              <a:rPr lang="en-US" sz="1100" kern="0" dirty="0">
                <a:solidFill>
                  <a:schemeClr val="tx1">
                    <a:lumMod val="50000"/>
                    <a:lumOff val="50000"/>
                  </a:schemeClr>
                </a:solidFill>
                <a:ea typeface="Arial Unicode MS" pitchFamily="34" charset="-128"/>
                <a:cs typeface="Arial Unicode MS" pitchFamily="34" charset="-128"/>
              </a:rPr>
              <a:t>Team identifies and catalogs the delta requirements in the backlog for further analysis and closure. </a:t>
            </a:r>
            <a:r>
              <a:rPr lang="en-US" altLang="en-US" sz="1100" kern="0" dirty="0">
                <a:solidFill>
                  <a:schemeClr val="tx1">
                    <a:lumMod val="50000"/>
                    <a:lumOff val="50000"/>
                  </a:schemeClr>
                </a:solidFill>
                <a:ea typeface="Arial Unicode MS" pitchFamily="34" charset="-128"/>
                <a:cs typeface="Arial Unicode MS" pitchFamily="34" charset="-128"/>
              </a:rPr>
              <a:t>Delta requirements are business requirements that cannot be satisfied with the standard scenarios. </a:t>
            </a:r>
          </a:p>
        </p:txBody>
      </p:sp>
      <p:sp>
        <p:nvSpPr>
          <p:cNvPr id="40" name="Oval 39"/>
          <p:cNvSpPr/>
          <p:nvPr/>
        </p:nvSpPr>
        <p:spPr bwMode="gray">
          <a:xfrm>
            <a:off x="5082060" y="922328"/>
            <a:ext cx="537818" cy="537818"/>
          </a:xfrm>
          <a:prstGeom prst="ellipse">
            <a:avLst/>
          </a:prstGeom>
          <a:noFill/>
          <a:ln w="3175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2800" kern="0" dirty="0">
                <a:solidFill>
                  <a:schemeClr val="tx1">
                    <a:lumMod val="65000"/>
                    <a:lumOff val="35000"/>
                  </a:schemeClr>
                </a:solidFill>
                <a:ea typeface="Arial Unicode MS" pitchFamily="34" charset="-128"/>
                <a:cs typeface="Arial Unicode MS" pitchFamily="34" charset="-128"/>
              </a:rPr>
              <a:t>6</a:t>
            </a:r>
          </a:p>
        </p:txBody>
      </p:sp>
      <p:sp>
        <p:nvSpPr>
          <p:cNvPr id="42" name="Oval 41"/>
          <p:cNvSpPr/>
          <p:nvPr/>
        </p:nvSpPr>
        <p:spPr bwMode="gray">
          <a:xfrm>
            <a:off x="7063283" y="6098989"/>
            <a:ext cx="537818" cy="537818"/>
          </a:xfrm>
          <a:prstGeom prst="ellipse">
            <a:avLst/>
          </a:prstGeom>
          <a:noFill/>
          <a:ln w="3175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r>
              <a:rPr lang="en-US" sz="2800" kern="0" dirty="0">
                <a:solidFill>
                  <a:schemeClr val="bg1"/>
                </a:solidFill>
                <a:ea typeface="Arial Unicode MS" pitchFamily="34" charset="-128"/>
                <a:cs typeface="Arial Unicode MS" pitchFamily="34" charset="-128"/>
              </a:rPr>
              <a:t>3</a:t>
            </a:r>
          </a:p>
        </p:txBody>
      </p:sp>
      <p:sp>
        <p:nvSpPr>
          <p:cNvPr id="43" name="Rounded Rectangle 11"/>
          <p:cNvSpPr/>
          <p:nvPr/>
        </p:nvSpPr>
        <p:spPr bwMode="gray">
          <a:xfrm>
            <a:off x="7315531" y="363671"/>
            <a:ext cx="2357968" cy="691157"/>
          </a:xfrm>
          <a:prstGeom prst="roundRect">
            <a:avLst/>
          </a:prstGeom>
          <a:solidFill>
            <a:schemeClr val="accent6"/>
          </a:solidFill>
          <a:ln w="19050" algn="ctr">
            <a:solidFill>
              <a:schemeClr val="accent6"/>
            </a:solidFill>
            <a:miter lim="800000"/>
            <a:headEnd/>
            <a:tailEnd/>
          </a:ln>
        </p:spPr>
        <p:txBody>
          <a:bodyPr lIns="89979" tIns="71983" rIns="89979" bIns="71983" rtlCol="0" anchor="ctr"/>
          <a:lstStyle/>
          <a:p>
            <a:pPr algn="ctr" defTabSz="914400" fontAlgn="base">
              <a:spcBef>
                <a:spcPct val="50000"/>
              </a:spcBef>
              <a:spcAft>
                <a:spcPct val="0"/>
              </a:spcAft>
              <a:buClr>
                <a:srgbClr val="F0AB00"/>
              </a:buClr>
              <a:buSzPct val="80000"/>
            </a:pPr>
            <a:r>
              <a:rPr lang="en-US" sz="1100" b="1" dirty="0">
                <a:solidFill>
                  <a:schemeClr val="bg1"/>
                </a:solidFill>
                <a:latin typeface="Arial Narrow" panose="020B0606020202030204" pitchFamily="34" charset="0"/>
              </a:rPr>
              <a:t>* Repeat process for each scenario</a:t>
            </a:r>
          </a:p>
          <a:p>
            <a:pPr algn="ctr" defTabSz="914400" fontAlgn="base">
              <a:spcBef>
                <a:spcPct val="50000"/>
              </a:spcBef>
              <a:spcAft>
                <a:spcPct val="0"/>
              </a:spcAft>
              <a:buClr>
                <a:srgbClr val="F0AB00"/>
              </a:buClr>
              <a:buSzPct val="80000"/>
            </a:pPr>
            <a:r>
              <a:rPr lang="en-US" sz="1100" b="1" dirty="0">
                <a:solidFill>
                  <a:schemeClr val="bg1"/>
                </a:solidFill>
                <a:latin typeface="Arial Narrow" panose="020B0606020202030204" pitchFamily="34" charset="0"/>
              </a:rPr>
              <a:t>**Iterate through all process variations</a:t>
            </a:r>
          </a:p>
        </p:txBody>
      </p:sp>
      <p:grpSp>
        <p:nvGrpSpPr>
          <p:cNvPr id="50" name="Group 49">
            <a:extLst>
              <a:ext uri="{FF2B5EF4-FFF2-40B4-BE49-F238E27FC236}">
                <a16:creationId xmlns:a16="http://schemas.microsoft.com/office/drawing/2014/main" id="{C7C34D23-B018-451C-AAB7-D3391B3A521A}"/>
              </a:ext>
            </a:extLst>
          </p:cNvPr>
          <p:cNvGrpSpPr/>
          <p:nvPr/>
        </p:nvGrpSpPr>
        <p:grpSpPr>
          <a:xfrm>
            <a:off x="10655461" y="339287"/>
            <a:ext cx="1176251" cy="888487"/>
            <a:chOff x="8131598" y="545441"/>
            <a:chExt cx="1176251" cy="888487"/>
          </a:xfrm>
        </p:grpSpPr>
        <p:grpSp>
          <p:nvGrpSpPr>
            <p:cNvPr id="52" name="Group 51">
              <a:extLst>
                <a:ext uri="{FF2B5EF4-FFF2-40B4-BE49-F238E27FC236}">
                  <a16:creationId xmlns:a16="http://schemas.microsoft.com/office/drawing/2014/main" id="{4E034258-9082-4903-8051-1C72D341054A}"/>
                </a:ext>
              </a:extLst>
            </p:cNvPr>
            <p:cNvGrpSpPr>
              <a:grpSpLocks noChangeAspect="1"/>
            </p:cNvGrpSpPr>
            <p:nvPr/>
          </p:nvGrpSpPr>
          <p:grpSpPr>
            <a:xfrm>
              <a:off x="8131598" y="549618"/>
              <a:ext cx="1176251" cy="884310"/>
              <a:chOff x="-220367" y="3239492"/>
              <a:chExt cx="1929576" cy="1440453"/>
            </a:xfrm>
          </p:grpSpPr>
          <p:sp>
            <p:nvSpPr>
              <p:cNvPr id="55" name="TextBox 54">
                <a:extLst>
                  <a:ext uri="{FF2B5EF4-FFF2-40B4-BE49-F238E27FC236}">
                    <a16:creationId xmlns:a16="http://schemas.microsoft.com/office/drawing/2014/main" id="{2A63D786-DDB7-4C5D-8180-3A44FFC9D353}"/>
                  </a:ext>
                </a:extLst>
              </p:cNvPr>
              <p:cNvSpPr txBox="1"/>
              <p:nvPr/>
            </p:nvSpPr>
            <p:spPr>
              <a:xfrm>
                <a:off x="-220367" y="4128474"/>
                <a:ext cx="1929576" cy="551471"/>
              </a:xfrm>
              <a:prstGeom prst="rect">
                <a:avLst/>
              </a:prstGeom>
              <a:noFill/>
            </p:spPr>
            <p:txBody>
              <a:bodyPr wrap="square" rtlCol="0">
                <a:spAutoFit/>
              </a:bodyPr>
              <a:lstStyle/>
              <a:p>
                <a:pPr algn="ctr"/>
                <a:r>
                  <a:rPr lang="en-US" sz="800" b="1" dirty="0">
                    <a:latin typeface="Arial" charset="0"/>
                    <a:ea typeface="Arial" charset="0"/>
                    <a:cs typeface="Arial" charset="0"/>
                  </a:rPr>
                  <a:t>Business Process Expert(s)</a:t>
                </a:r>
              </a:p>
            </p:txBody>
          </p:sp>
          <p:grpSp>
            <p:nvGrpSpPr>
              <p:cNvPr id="56" name="Group 55">
                <a:extLst>
                  <a:ext uri="{FF2B5EF4-FFF2-40B4-BE49-F238E27FC236}">
                    <a16:creationId xmlns:a16="http://schemas.microsoft.com/office/drawing/2014/main" id="{9EA92B90-7728-48E6-98C8-CCF493CE8411}"/>
                  </a:ext>
                </a:extLst>
              </p:cNvPr>
              <p:cNvGrpSpPr/>
              <p:nvPr/>
            </p:nvGrpSpPr>
            <p:grpSpPr>
              <a:xfrm>
                <a:off x="367800" y="3239492"/>
                <a:ext cx="936207" cy="834616"/>
                <a:chOff x="155000" y="3239492"/>
                <a:chExt cx="1718278" cy="1449838"/>
              </a:xfrm>
            </p:grpSpPr>
            <p:pic>
              <p:nvPicPr>
                <p:cNvPr id="58" name="Picture 57">
                  <a:extLst>
                    <a:ext uri="{FF2B5EF4-FFF2-40B4-BE49-F238E27FC236}">
                      <a16:creationId xmlns:a16="http://schemas.microsoft.com/office/drawing/2014/main" id="{178451AF-C5E5-44D2-95FA-6BD663F6314E}"/>
                    </a:ext>
                  </a:extLst>
                </p:cNvPr>
                <p:cNvPicPr>
                  <a:picLocks noChangeAspect="1"/>
                </p:cNvPicPr>
                <p:nvPr/>
              </p:nvPicPr>
              <p:blipFill rotWithShape="1">
                <a:blip r:embed="rId3">
                  <a:extLst>
                    <a:ext uri="{28A0092B-C50C-407E-A947-70E740481C1C}">
                      <a14:useLocalDpi xmlns:a14="http://schemas.microsoft.com/office/drawing/2010/main" val="0"/>
                    </a:ext>
                  </a:extLst>
                </a:blip>
                <a:srcRect l="-26465" t="-5234" r="-32009" b="35616"/>
                <a:stretch/>
              </p:blipFill>
              <p:spPr>
                <a:xfrm>
                  <a:off x="622543" y="3239492"/>
                  <a:ext cx="1250735" cy="1250735"/>
                </a:xfrm>
                <a:prstGeom prst="ellipse">
                  <a:avLst/>
                </a:prstGeom>
                <a:solidFill>
                  <a:schemeClr val="accent1"/>
                </a:solidFill>
              </p:spPr>
            </p:pic>
            <p:pic>
              <p:nvPicPr>
                <p:cNvPr id="59" name="Picture 58">
                  <a:extLst>
                    <a:ext uri="{FF2B5EF4-FFF2-40B4-BE49-F238E27FC236}">
                      <a16:creationId xmlns:a16="http://schemas.microsoft.com/office/drawing/2014/main" id="{7EE35EFE-FEE7-4379-B148-730BE92CA76E}"/>
                    </a:ext>
                  </a:extLst>
                </p:cNvPr>
                <p:cNvPicPr>
                  <a:picLocks/>
                </p:cNvPicPr>
                <p:nvPr/>
              </p:nvPicPr>
              <p:blipFill rotWithShape="1">
                <a:blip r:embed="rId3">
                  <a:extLst>
                    <a:ext uri="{28A0092B-C50C-407E-A947-70E740481C1C}">
                      <a14:useLocalDpi xmlns:a14="http://schemas.microsoft.com/office/drawing/2010/main" val="0"/>
                    </a:ext>
                  </a:extLst>
                </a:blip>
                <a:srcRect l="-26465" t="-5234" r="-32009" b="35616"/>
                <a:stretch/>
              </p:blipFill>
              <p:spPr>
                <a:xfrm>
                  <a:off x="155000" y="3266260"/>
                  <a:ext cx="1541730" cy="1423070"/>
                </a:xfrm>
                <a:prstGeom prst="ellipse">
                  <a:avLst/>
                </a:prstGeom>
                <a:solidFill>
                  <a:schemeClr val="accent1"/>
                </a:solidFill>
                <a:ln w="57150">
                  <a:solidFill>
                    <a:schemeClr val="accent1"/>
                  </a:solidFill>
                </a:ln>
              </p:spPr>
            </p:pic>
          </p:grpSp>
        </p:grpSp>
        <p:sp>
          <p:nvSpPr>
            <p:cNvPr id="53" name="Oval 52">
              <a:extLst>
                <a:ext uri="{FF2B5EF4-FFF2-40B4-BE49-F238E27FC236}">
                  <a16:creationId xmlns:a16="http://schemas.microsoft.com/office/drawing/2014/main" id="{E6588852-0829-4D0C-A5F6-48E83A65485B}"/>
                </a:ext>
              </a:extLst>
            </p:cNvPr>
            <p:cNvSpPr/>
            <p:nvPr/>
          </p:nvSpPr>
          <p:spPr bwMode="gray">
            <a:xfrm>
              <a:off x="8479220" y="545441"/>
              <a:ext cx="521208" cy="512064"/>
            </a:xfrm>
            <a:prstGeom prst="ellipse">
              <a:avLst/>
            </a:prstGeom>
            <a:no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63" name="Group 62">
            <a:extLst>
              <a:ext uri="{FF2B5EF4-FFF2-40B4-BE49-F238E27FC236}">
                <a16:creationId xmlns:a16="http://schemas.microsoft.com/office/drawing/2014/main" id="{89E12F9E-2FA5-4A9D-AC6D-C10088F9DAAF}"/>
              </a:ext>
            </a:extLst>
          </p:cNvPr>
          <p:cNvGrpSpPr/>
          <p:nvPr/>
        </p:nvGrpSpPr>
        <p:grpSpPr>
          <a:xfrm>
            <a:off x="9822821" y="377477"/>
            <a:ext cx="974471" cy="848239"/>
            <a:chOff x="9099328" y="554302"/>
            <a:chExt cx="974471" cy="848239"/>
          </a:xfrm>
        </p:grpSpPr>
        <p:grpSp>
          <p:nvGrpSpPr>
            <p:cNvPr id="64" name="Group 63">
              <a:extLst>
                <a:ext uri="{FF2B5EF4-FFF2-40B4-BE49-F238E27FC236}">
                  <a16:creationId xmlns:a16="http://schemas.microsoft.com/office/drawing/2014/main" id="{7941180A-27BF-4266-8526-7EA3F8B1D36A}"/>
                </a:ext>
              </a:extLst>
            </p:cNvPr>
            <p:cNvGrpSpPr>
              <a:grpSpLocks noChangeAspect="1"/>
            </p:cNvGrpSpPr>
            <p:nvPr/>
          </p:nvGrpSpPr>
          <p:grpSpPr>
            <a:xfrm>
              <a:off x="9099328" y="561216"/>
              <a:ext cx="974471" cy="841325"/>
              <a:chOff x="10150294" y="628766"/>
              <a:chExt cx="1442609" cy="1245497"/>
            </a:xfrm>
          </p:grpSpPr>
          <p:sp>
            <p:nvSpPr>
              <p:cNvPr id="69" name="TextBox 68">
                <a:extLst>
                  <a:ext uri="{FF2B5EF4-FFF2-40B4-BE49-F238E27FC236}">
                    <a16:creationId xmlns:a16="http://schemas.microsoft.com/office/drawing/2014/main" id="{D89FE976-33CF-4B7A-82F9-CDD7B9C9F6DC}"/>
                  </a:ext>
                </a:extLst>
              </p:cNvPr>
              <p:cNvSpPr txBox="1"/>
              <p:nvPr/>
            </p:nvSpPr>
            <p:spPr>
              <a:xfrm>
                <a:off x="10150294" y="1373068"/>
                <a:ext cx="1442609" cy="501195"/>
              </a:xfrm>
              <a:prstGeom prst="rect">
                <a:avLst/>
              </a:prstGeom>
              <a:noFill/>
            </p:spPr>
            <p:txBody>
              <a:bodyPr wrap="square" rtlCol="0">
                <a:spAutoFit/>
              </a:bodyPr>
              <a:lstStyle/>
              <a:p>
                <a:pPr algn="ctr"/>
                <a:r>
                  <a:rPr lang="en-US" sz="800" b="1" dirty="0">
                    <a:latin typeface="Arial" charset="0"/>
                    <a:ea typeface="Arial" charset="0"/>
                    <a:cs typeface="Arial" charset="0"/>
                  </a:rPr>
                  <a:t>Configuration Expert(s)</a:t>
                </a:r>
              </a:p>
            </p:txBody>
          </p:sp>
          <p:pic>
            <p:nvPicPr>
              <p:cNvPr id="73" name="Picture 72">
                <a:extLst>
                  <a:ext uri="{FF2B5EF4-FFF2-40B4-BE49-F238E27FC236}">
                    <a16:creationId xmlns:a16="http://schemas.microsoft.com/office/drawing/2014/main" id="{1122D5B1-DC2B-478A-8593-8C49354199C4}"/>
                  </a:ext>
                </a:extLst>
              </p:cNvPr>
              <p:cNvPicPr preferRelativeResize="0">
                <a:picLocks/>
              </p:cNvPicPr>
              <p:nvPr/>
            </p:nvPicPr>
            <p:blipFill rotWithShape="1">
              <a:blip r:embed="rId4">
                <a:extLst>
                  <a:ext uri="{28A0092B-C50C-407E-A947-70E740481C1C}">
                    <a14:useLocalDpi xmlns:a14="http://schemas.microsoft.com/office/drawing/2010/main" val="0"/>
                  </a:ext>
                </a:extLst>
              </a:blip>
              <a:srcRect l="-22750" t="-7226" r="-28882" b="43142"/>
              <a:stretch/>
            </p:blipFill>
            <p:spPr>
              <a:xfrm>
                <a:off x="10524427" y="628766"/>
                <a:ext cx="758061" cy="744522"/>
              </a:xfrm>
              <a:prstGeom prst="ellipse">
                <a:avLst/>
              </a:prstGeom>
              <a:solidFill>
                <a:schemeClr val="accent1"/>
              </a:solidFill>
              <a:ln w="57150">
                <a:solidFill>
                  <a:schemeClr val="accent3"/>
                </a:solidFill>
              </a:ln>
            </p:spPr>
          </p:pic>
        </p:grpSp>
        <p:sp>
          <p:nvSpPr>
            <p:cNvPr id="68" name="Oval 67">
              <a:extLst>
                <a:ext uri="{FF2B5EF4-FFF2-40B4-BE49-F238E27FC236}">
                  <a16:creationId xmlns:a16="http://schemas.microsoft.com/office/drawing/2014/main" id="{2DEC97F7-544C-4A11-8948-88ED68482B16}"/>
                </a:ext>
              </a:extLst>
            </p:cNvPr>
            <p:cNvSpPr/>
            <p:nvPr/>
          </p:nvSpPr>
          <p:spPr bwMode="gray">
            <a:xfrm>
              <a:off x="9345952" y="554302"/>
              <a:ext cx="521208" cy="512064"/>
            </a:xfrm>
            <a:prstGeom prst="ellipse">
              <a:avLst/>
            </a:prstGeom>
            <a:no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86" name="Group 85">
            <a:extLst>
              <a:ext uri="{FF2B5EF4-FFF2-40B4-BE49-F238E27FC236}">
                <a16:creationId xmlns:a16="http://schemas.microsoft.com/office/drawing/2014/main" id="{74DCEB07-0E16-46C8-A8DB-62F7AC03060D}"/>
              </a:ext>
            </a:extLst>
          </p:cNvPr>
          <p:cNvGrpSpPr/>
          <p:nvPr/>
        </p:nvGrpSpPr>
        <p:grpSpPr>
          <a:xfrm>
            <a:off x="10087961" y="5956896"/>
            <a:ext cx="581622" cy="516557"/>
            <a:chOff x="8479220" y="545441"/>
            <a:chExt cx="581622" cy="516557"/>
          </a:xfrm>
        </p:grpSpPr>
        <p:grpSp>
          <p:nvGrpSpPr>
            <p:cNvPr id="90" name="Group 89">
              <a:extLst>
                <a:ext uri="{FF2B5EF4-FFF2-40B4-BE49-F238E27FC236}">
                  <a16:creationId xmlns:a16="http://schemas.microsoft.com/office/drawing/2014/main" id="{2BCB9348-F366-4187-974A-7A9FB957905F}"/>
                </a:ext>
              </a:extLst>
            </p:cNvPr>
            <p:cNvGrpSpPr/>
            <p:nvPr/>
          </p:nvGrpSpPr>
          <p:grpSpPr>
            <a:xfrm>
              <a:off x="8490139" y="549618"/>
              <a:ext cx="570703" cy="512380"/>
              <a:chOff x="155000" y="3239492"/>
              <a:chExt cx="1718278" cy="1449838"/>
            </a:xfrm>
          </p:grpSpPr>
          <p:pic>
            <p:nvPicPr>
              <p:cNvPr id="91" name="Picture 90">
                <a:extLst>
                  <a:ext uri="{FF2B5EF4-FFF2-40B4-BE49-F238E27FC236}">
                    <a16:creationId xmlns:a16="http://schemas.microsoft.com/office/drawing/2014/main" id="{B79DE5E8-A965-4B3D-83A0-3BC74A062093}"/>
                  </a:ext>
                </a:extLst>
              </p:cNvPr>
              <p:cNvPicPr>
                <a:picLocks noChangeAspect="1"/>
              </p:cNvPicPr>
              <p:nvPr/>
            </p:nvPicPr>
            <p:blipFill rotWithShape="1">
              <a:blip r:embed="rId3">
                <a:extLst>
                  <a:ext uri="{28A0092B-C50C-407E-A947-70E740481C1C}">
                    <a14:useLocalDpi xmlns:a14="http://schemas.microsoft.com/office/drawing/2010/main" val="0"/>
                  </a:ext>
                </a:extLst>
              </a:blip>
              <a:srcRect l="-26465" t="-5234" r="-32009" b="35616"/>
              <a:stretch/>
            </p:blipFill>
            <p:spPr>
              <a:xfrm>
                <a:off x="622543" y="3239492"/>
                <a:ext cx="1250735" cy="1250735"/>
              </a:xfrm>
              <a:prstGeom prst="ellipse">
                <a:avLst/>
              </a:prstGeom>
              <a:solidFill>
                <a:schemeClr val="accent1"/>
              </a:solidFill>
            </p:spPr>
          </p:pic>
          <p:pic>
            <p:nvPicPr>
              <p:cNvPr id="92" name="Picture 91">
                <a:extLst>
                  <a:ext uri="{FF2B5EF4-FFF2-40B4-BE49-F238E27FC236}">
                    <a16:creationId xmlns:a16="http://schemas.microsoft.com/office/drawing/2014/main" id="{8D1DFE3F-E655-4D24-8CBD-F4E582CDE9EC}"/>
                  </a:ext>
                </a:extLst>
              </p:cNvPr>
              <p:cNvPicPr>
                <a:picLocks/>
              </p:cNvPicPr>
              <p:nvPr/>
            </p:nvPicPr>
            <p:blipFill rotWithShape="1">
              <a:blip r:embed="rId3">
                <a:extLst>
                  <a:ext uri="{28A0092B-C50C-407E-A947-70E740481C1C}">
                    <a14:useLocalDpi xmlns:a14="http://schemas.microsoft.com/office/drawing/2010/main" val="0"/>
                  </a:ext>
                </a:extLst>
              </a:blip>
              <a:srcRect l="-26465" t="-5234" r="-32009" b="35616"/>
              <a:stretch/>
            </p:blipFill>
            <p:spPr>
              <a:xfrm>
                <a:off x="155000" y="3266260"/>
                <a:ext cx="1541730" cy="1423070"/>
              </a:xfrm>
              <a:prstGeom prst="ellipse">
                <a:avLst/>
              </a:prstGeom>
              <a:solidFill>
                <a:schemeClr val="accent1"/>
              </a:solidFill>
              <a:ln w="57150">
                <a:solidFill>
                  <a:schemeClr val="accent1"/>
                </a:solidFill>
              </a:ln>
            </p:spPr>
          </p:pic>
        </p:grpSp>
        <p:sp>
          <p:nvSpPr>
            <p:cNvPr id="88" name="Oval 87">
              <a:extLst>
                <a:ext uri="{FF2B5EF4-FFF2-40B4-BE49-F238E27FC236}">
                  <a16:creationId xmlns:a16="http://schemas.microsoft.com/office/drawing/2014/main" id="{EE7F04B4-80BE-415A-9C4A-FA7BB1E7229A}"/>
                </a:ext>
              </a:extLst>
            </p:cNvPr>
            <p:cNvSpPr/>
            <p:nvPr/>
          </p:nvSpPr>
          <p:spPr bwMode="gray">
            <a:xfrm>
              <a:off x="8479220" y="545441"/>
              <a:ext cx="521208" cy="512064"/>
            </a:xfrm>
            <a:prstGeom prst="ellipse">
              <a:avLst/>
            </a:prstGeom>
            <a:no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100" name="Group 99">
            <a:extLst>
              <a:ext uri="{FF2B5EF4-FFF2-40B4-BE49-F238E27FC236}">
                <a16:creationId xmlns:a16="http://schemas.microsoft.com/office/drawing/2014/main" id="{72F38B00-633F-4D92-8CC1-30FEE661A8B6}"/>
              </a:ext>
            </a:extLst>
          </p:cNvPr>
          <p:cNvGrpSpPr/>
          <p:nvPr/>
        </p:nvGrpSpPr>
        <p:grpSpPr>
          <a:xfrm>
            <a:off x="1625771" y="5913085"/>
            <a:ext cx="581622" cy="516557"/>
            <a:chOff x="8479220" y="545441"/>
            <a:chExt cx="581622" cy="516557"/>
          </a:xfrm>
        </p:grpSpPr>
        <p:grpSp>
          <p:nvGrpSpPr>
            <p:cNvPr id="101" name="Group 100">
              <a:extLst>
                <a:ext uri="{FF2B5EF4-FFF2-40B4-BE49-F238E27FC236}">
                  <a16:creationId xmlns:a16="http://schemas.microsoft.com/office/drawing/2014/main" id="{3ADCC2F8-909B-465D-AA9C-0A96F91C603C}"/>
                </a:ext>
              </a:extLst>
            </p:cNvPr>
            <p:cNvGrpSpPr/>
            <p:nvPr/>
          </p:nvGrpSpPr>
          <p:grpSpPr>
            <a:xfrm>
              <a:off x="8490139" y="549618"/>
              <a:ext cx="570703" cy="512380"/>
              <a:chOff x="155000" y="3239492"/>
              <a:chExt cx="1718278" cy="1449838"/>
            </a:xfrm>
          </p:grpSpPr>
          <p:pic>
            <p:nvPicPr>
              <p:cNvPr id="103" name="Picture 102">
                <a:extLst>
                  <a:ext uri="{FF2B5EF4-FFF2-40B4-BE49-F238E27FC236}">
                    <a16:creationId xmlns:a16="http://schemas.microsoft.com/office/drawing/2014/main" id="{2CF64E38-2C03-4277-A9E7-672E66981F50}"/>
                  </a:ext>
                </a:extLst>
              </p:cNvPr>
              <p:cNvPicPr>
                <a:picLocks noChangeAspect="1"/>
              </p:cNvPicPr>
              <p:nvPr/>
            </p:nvPicPr>
            <p:blipFill rotWithShape="1">
              <a:blip r:embed="rId3">
                <a:extLst>
                  <a:ext uri="{28A0092B-C50C-407E-A947-70E740481C1C}">
                    <a14:useLocalDpi xmlns:a14="http://schemas.microsoft.com/office/drawing/2010/main" val="0"/>
                  </a:ext>
                </a:extLst>
              </a:blip>
              <a:srcRect l="-26465" t="-5234" r="-32009" b="35616"/>
              <a:stretch/>
            </p:blipFill>
            <p:spPr>
              <a:xfrm>
                <a:off x="622543" y="3239492"/>
                <a:ext cx="1250735" cy="1250735"/>
              </a:xfrm>
              <a:prstGeom prst="ellipse">
                <a:avLst/>
              </a:prstGeom>
              <a:solidFill>
                <a:schemeClr val="accent1"/>
              </a:solidFill>
            </p:spPr>
          </p:pic>
          <p:pic>
            <p:nvPicPr>
              <p:cNvPr id="104" name="Picture 103">
                <a:extLst>
                  <a:ext uri="{FF2B5EF4-FFF2-40B4-BE49-F238E27FC236}">
                    <a16:creationId xmlns:a16="http://schemas.microsoft.com/office/drawing/2014/main" id="{054E3C6B-9F03-44C4-8C7F-BF9C53759AEC}"/>
                  </a:ext>
                </a:extLst>
              </p:cNvPr>
              <p:cNvPicPr>
                <a:picLocks/>
              </p:cNvPicPr>
              <p:nvPr/>
            </p:nvPicPr>
            <p:blipFill rotWithShape="1">
              <a:blip r:embed="rId3">
                <a:extLst>
                  <a:ext uri="{28A0092B-C50C-407E-A947-70E740481C1C}">
                    <a14:useLocalDpi xmlns:a14="http://schemas.microsoft.com/office/drawing/2010/main" val="0"/>
                  </a:ext>
                </a:extLst>
              </a:blip>
              <a:srcRect l="-26465" t="-5234" r="-32009" b="35616"/>
              <a:stretch/>
            </p:blipFill>
            <p:spPr>
              <a:xfrm>
                <a:off x="155000" y="3266260"/>
                <a:ext cx="1541730" cy="1423070"/>
              </a:xfrm>
              <a:prstGeom prst="ellipse">
                <a:avLst/>
              </a:prstGeom>
              <a:solidFill>
                <a:schemeClr val="accent1"/>
              </a:solidFill>
              <a:ln w="57150">
                <a:solidFill>
                  <a:schemeClr val="accent1"/>
                </a:solidFill>
              </a:ln>
            </p:spPr>
          </p:pic>
        </p:grpSp>
        <p:sp>
          <p:nvSpPr>
            <p:cNvPr id="102" name="Oval 101">
              <a:extLst>
                <a:ext uri="{FF2B5EF4-FFF2-40B4-BE49-F238E27FC236}">
                  <a16:creationId xmlns:a16="http://schemas.microsoft.com/office/drawing/2014/main" id="{6C5AC549-4715-4AD2-BA0B-015DC6B3FF2F}"/>
                </a:ext>
              </a:extLst>
            </p:cNvPr>
            <p:cNvSpPr/>
            <p:nvPr/>
          </p:nvSpPr>
          <p:spPr bwMode="gray">
            <a:xfrm>
              <a:off x="8479220" y="545441"/>
              <a:ext cx="521208" cy="512064"/>
            </a:xfrm>
            <a:prstGeom prst="ellipse">
              <a:avLst/>
            </a:prstGeom>
            <a:no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105" name="Group 104">
            <a:extLst>
              <a:ext uri="{FF2B5EF4-FFF2-40B4-BE49-F238E27FC236}">
                <a16:creationId xmlns:a16="http://schemas.microsoft.com/office/drawing/2014/main" id="{9B864488-875B-4DAE-AD6B-77836146F17A}"/>
              </a:ext>
            </a:extLst>
          </p:cNvPr>
          <p:cNvGrpSpPr/>
          <p:nvPr/>
        </p:nvGrpSpPr>
        <p:grpSpPr>
          <a:xfrm>
            <a:off x="1629505" y="4117543"/>
            <a:ext cx="581622" cy="516557"/>
            <a:chOff x="8479220" y="545441"/>
            <a:chExt cx="581622" cy="516557"/>
          </a:xfrm>
        </p:grpSpPr>
        <p:grpSp>
          <p:nvGrpSpPr>
            <p:cNvPr id="106" name="Group 105">
              <a:extLst>
                <a:ext uri="{FF2B5EF4-FFF2-40B4-BE49-F238E27FC236}">
                  <a16:creationId xmlns:a16="http://schemas.microsoft.com/office/drawing/2014/main" id="{A4E2BA2C-9F56-4E66-8CDE-1DDB1556EECF}"/>
                </a:ext>
              </a:extLst>
            </p:cNvPr>
            <p:cNvGrpSpPr/>
            <p:nvPr/>
          </p:nvGrpSpPr>
          <p:grpSpPr>
            <a:xfrm>
              <a:off x="8490139" y="549618"/>
              <a:ext cx="570703" cy="512380"/>
              <a:chOff x="155000" y="3239492"/>
              <a:chExt cx="1718278" cy="1449838"/>
            </a:xfrm>
          </p:grpSpPr>
          <p:pic>
            <p:nvPicPr>
              <p:cNvPr id="108" name="Picture 107">
                <a:extLst>
                  <a:ext uri="{FF2B5EF4-FFF2-40B4-BE49-F238E27FC236}">
                    <a16:creationId xmlns:a16="http://schemas.microsoft.com/office/drawing/2014/main" id="{C56C25D9-DC9A-4BEE-AACE-EEF5CA75ED1C}"/>
                  </a:ext>
                </a:extLst>
              </p:cNvPr>
              <p:cNvPicPr>
                <a:picLocks noChangeAspect="1"/>
              </p:cNvPicPr>
              <p:nvPr/>
            </p:nvPicPr>
            <p:blipFill rotWithShape="1">
              <a:blip r:embed="rId3">
                <a:extLst>
                  <a:ext uri="{28A0092B-C50C-407E-A947-70E740481C1C}">
                    <a14:useLocalDpi xmlns:a14="http://schemas.microsoft.com/office/drawing/2010/main" val="0"/>
                  </a:ext>
                </a:extLst>
              </a:blip>
              <a:srcRect l="-26465" t="-5234" r="-32009" b="35616"/>
              <a:stretch/>
            </p:blipFill>
            <p:spPr>
              <a:xfrm>
                <a:off x="622543" y="3239492"/>
                <a:ext cx="1250735" cy="1250735"/>
              </a:xfrm>
              <a:prstGeom prst="ellipse">
                <a:avLst/>
              </a:prstGeom>
              <a:solidFill>
                <a:schemeClr val="accent1"/>
              </a:solidFill>
            </p:spPr>
          </p:pic>
          <p:pic>
            <p:nvPicPr>
              <p:cNvPr id="109" name="Picture 108">
                <a:extLst>
                  <a:ext uri="{FF2B5EF4-FFF2-40B4-BE49-F238E27FC236}">
                    <a16:creationId xmlns:a16="http://schemas.microsoft.com/office/drawing/2014/main" id="{251F2012-7A87-489C-A420-10D166348A84}"/>
                  </a:ext>
                </a:extLst>
              </p:cNvPr>
              <p:cNvPicPr>
                <a:picLocks/>
              </p:cNvPicPr>
              <p:nvPr/>
            </p:nvPicPr>
            <p:blipFill rotWithShape="1">
              <a:blip r:embed="rId3">
                <a:extLst>
                  <a:ext uri="{28A0092B-C50C-407E-A947-70E740481C1C}">
                    <a14:useLocalDpi xmlns:a14="http://schemas.microsoft.com/office/drawing/2010/main" val="0"/>
                  </a:ext>
                </a:extLst>
              </a:blip>
              <a:srcRect l="-26465" t="-5234" r="-32009" b="35616"/>
              <a:stretch/>
            </p:blipFill>
            <p:spPr>
              <a:xfrm>
                <a:off x="155000" y="3266260"/>
                <a:ext cx="1541730" cy="1423070"/>
              </a:xfrm>
              <a:prstGeom prst="ellipse">
                <a:avLst/>
              </a:prstGeom>
              <a:solidFill>
                <a:schemeClr val="accent1"/>
              </a:solidFill>
              <a:ln w="57150">
                <a:solidFill>
                  <a:schemeClr val="accent1"/>
                </a:solidFill>
              </a:ln>
            </p:spPr>
          </p:pic>
        </p:grpSp>
        <p:sp>
          <p:nvSpPr>
            <p:cNvPr id="107" name="Oval 106">
              <a:extLst>
                <a:ext uri="{FF2B5EF4-FFF2-40B4-BE49-F238E27FC236}">
                  <a16:creationId xmlns:a16="http://schemas.microsoft.com/office/drawing/2014/main" id="{3299DFD3-A5F5-429D-9357-C711565F4A1E}"/>
                </a:ext>
              </a:extLst>
            </p:cNvPr>
            <p:cNvSpPr/>
            <p:nvPr/>
          </p:nvSpPr>
          <p:spPr bwMode="gray">
            <a:xfrm>
              <a:off x="8479220" y="545441"/>
              <a:ext cx="521208" cy="512064"/>
            </a:xfrm>
            <a:prstGeom prst="ellipse">
              <a:avLst/>
            </a:prstGeom>
            <a:no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110" name="Group 109">
            <a:extLst>
              <a:ext uri="{FF2B5EF4-FFF2-40B4-BE49-F238E27FC236}">
                <a16:creationId xmlns:a16="http://schemas.microsoft.com/office/drawing/2014/main" id="{0E8C3B21-BCAE-4629-B903-EB3509AA801F}"/>
              </a:ext>
            </a:extLst>
          </p:cNvPr>
          <p:cNvGrpSpPr/>
          <p:nvPr/>
        </p:nvGrpSpPr>
        <p:grpSpPr>
          <a:xfrm>
            <a:off x="270474" y="1561159"/>
            <a:ext cx="581622" cy="516557"/>
            <a:chOff x="8479220" y="545441"/>
            <a:chExt cx="581622" cy="516557"/>
          </a:xfrm>
        </p:grpSpPr>
        <p:grpSp>
          <p:nvGrpSpPr>
            <p:cNvPr id="111" name="Group 110">
              <a:extLst>
                <a:ext uri="{FF2B5EF4-FFF2-40B4-BE49-F238E27FC236}">
                  <a16:creationId xmlns:a16="http://schemas.microsoft.com/office/drawing/2014/main" id="{B38148B1-00D8-493B-B28D-7CA01704D8A9}"/>
                </a:ext>
              </a:extLst>
            </p:cNvPr>
            <p:cNvGrpSpPr/>
            <p:nvPr/>
          </p:nvGrpSpPr>
          <p:grpSpPr>
            <a:xfrm>
              <a:off x="8490139" y="549618"/>
              <a:ext cx="570703" cy="512380"/>
              <a:chOff x="155000" y="3239492"/>
              <a:chExt cx="1718278" cy="1449838"/>
            </a:xfrm>
          </p:grpSpPr>
          <p:pic>
            <p:nvPicPr>
              <p:cNvPr id="113" name="Picture 112">
                <a:extLst>
                  <a:ext uri="{FF2B5EF4-FFF2-40B4-BE49-F238E27FC236}">
                    <a16:creationId xmlns:a16="http://schemas.microsoft.com/office/drawing/2014/main" id="{41D79844-C66A-4A05-9E79-DD4D9CD486F1}"/>
                  </a:ext>
                </a:extLst>
              </p:cNvPr>
              <p:cNvPicPr>
                <a:picLocks noChangeAspect="1"/>
              </p:cNvPicPr>
              <p:nvPr/>
            </p:nvPicPr>
            <p:blipFill rotWithShape="1">
              <a:blip r:embed="rId3">
                <a:extLst>
                  <a:ext uri="{28A0092B-C50C-407E-A947-70E740481C1C}">
                    <a14:useLocalDpi xmlns:a14="http://schemas.microsoft.com/office/drawing/2010/main" val="0"/>
                  </a:ext>
                </a:extLst>
              </a:blip>
              <a:srcRect l="-26465" t="-5234" r="-32009" b="35616"/>
              <a:stretch/>
            </p:blipFill>
            <p:spPr>
              <a:xfrm>
                <a:off x="622543" y="3239492"/>
                <a:ext cx="1250735" cy="1250735"/>
              </a:xfrm>
              <a:prstGeom prst="ellipse">
                <a:avLst/>
              </a:prstGeom>
              <a:solidFill>
                <a:schemeClr val="accent1"/>
              </a:solidFill>
            </p:spPr>
          </p:pic>
          <p:pic>
            <p:nvPicPr>
              <p:cNvPr id="114" name="Picture 113">
                <a:extLst>
                  <a:ext uri="{FF2B5EF4-FFF2-40B4-BE49-F238E27FC236}">
                    <a16:creationId xmlns:a16="http://schemas.microsoft.com/office/drawing/2014/main" id="{912AD823-A927-4678-A131-FEFA624C5BD5}"/>
                  </a:ext>
                </a:extLst>
              </p:cNvPr>
              <p:cNvPicPr>
                <a:picLocks/>
              </p:cNvPicPr>
              <p:nvPr/>
            </p:nvPicPr>
            <p:blipFill rotWithShape="1">
              <a:blip r:embed="rId3">
                <a:extLst>
                  <a:ext uri="{28A0092B-C50C-407E-A947-70E740481C1C}">
                    <a14:useLocalDpi xmlns:a14="http://schemas.microsoft.com/office/drawing/2010/main" val="0"/>
                  </a:ext>
                </a:extLst>
              </a:blip>
              <a:srcRect l="-26465" t="-5234" r="-32009" b="35616"/>
              <a:stretch/>
            </p:blipFill>
            <p:spPr>
              <a:xfrm>
                <a:off x="155000" y="3266260"/>
                <a:ext cx="1541730" cy="1423070"/>
              </a:xfrm>
              <a:prstGeom prst="ellipse">
                <a:avLst/>
              </a:prstGeom>
              <a:solidFill>
                <a:schemeClr val="accent1"/>
              </a:solidFill>
              <a:ln w="57150">
                <a:solidFill>
                  <a:schemeClr val="accent1"/>
                </a:solidFill>
              </a:ln>
            </p:spPr>
          </p:pic>
        </p:grpSp>
        <p:sp>
          <p:nvSpPr>
            <p:cNvPr id="112" name="Oval 111">
              <a:extLst>
                <a:ext uri="{FF2B5EF4-FFF2-40B4-BE49-F238E27FC236}">
                  <a16:creationId xmlns:a16="http://schemas.microsoft.com/office/drawing/2014/main" id="{E65D084D-C168-4837-B6E4-1E776D6AD307}"/>
                </a:ext>
              </a:extLst>
            </p:cNvPr>
            <p:cNvSpPr/>
            <p:nvPr/>
          </p:nvSpPr>
          <p:spPr bwMode="gray">
            <a:xfrm>
              <a:off x="8479220" y="545441"/>
              <a:ext cx="521208" cy="512064"/>
            </a:xfrm>
            <a:prstGeom prst="ellipse">
              <a:avLst/>
            </a:prstGeom>
            <a:no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115" name="Group 114">
            <a:extLst>
              <a:ext uri="{FF2B5EF4-FFF2-40B4-BE49-F238E27FC236}">
                <a16:creationId xmlns:a16="http://schemas.microsoft.com/office/drawing/2014/main" id="{103B0B5A-0074-48D4-BA0A-8620A4120FD2}"/>
              </a:ext>
            </a:extLst>
          </p:cNvPr>
          <p:cNvGrpSpPr/>
          <p:nvPr/>
        </p:nvGrpSpPr>
        <p:grpSpPr>
          <a:xfrm>
            <a:off x="11296622" y="1708809"/>
            <a:ext cx="521208" cy="512064"/>
            <a:chOff x="9345952" y="554302"/>
            <a:chExt cx="521208" cy="512064"/>
          </a:xfrm>
        </p:grpSpPr>
        <p:pic>
          <p:nvPicPr>
            <p:cNvPr id="119" name="Picture 118">
              <a:extLst>
                <a:ext uri="{FF2B5EF4-FFF2-40B4-BE49-F238E27FC236}">
                  <a16:creationId xmlns:a16="http://schemas.microsoft.com/office/drawing/2014/main" id="{AE5DF470-8571-4827-883B-9E9136B75641}"/>
                </a:ext>
              </a:extLst>
            </p:cNvPr>
            <p:cNvPicPr preferRelativeResize="0">
              <a:picLocks/>
            </p:cNvPicPr>
            <p:nvPr/>
          </p:nvPicPr>
          <p:blipFill rotWithShape="1">
            <a:blip r:embed="rId4">
              <a:extLst>
                <a:ext uri="{28A0092B-C50C-407E-A947-70E740481C1C}">
                  <a14:useLocalDpi xmlns:a14="http://schemas.microsoft.com/office/drawing/2010/main" val="0"/>
                </a:ext>
              </a:extLst>
            </a:blip>
            <a:srcRect l="-22750" t="-7226" r="-28882" b="43142"/>
            <a:stretch/>
          </p:blipFill>
          <p:spPr>
            <a:xfrm>
              <a:off x="9352052" y="561216"/>
              <a:ext cx="512064" cy="502920"/>
            </a:xfrm>
            <a:prstGeom prst="ellipse">
              <a:avLst/>
            </a:prstGeom>
            <a:solidFill>
              <a:schemeClr val="accent1"/>
            </a:solidFill>
            <a:ln w="57150">
              <a:solidFill>
                <a:schemeClr val="accent3"/>
              </a:solidFill>
            </a:ln>
          </p:spPr>
        </p:pic>
        <p:sp>
          <p:nvSpPr>
            <p:cNvPr id="117" name="Oval 116">
              <a:extLst>
                <a:ext uri="{FF2B5EF4-FFF2-40B4-BE49-F238E27FC236}">
                  <a16:creationId xmlns:a16="http://schemas.microsoft.com/office/drawing/2014/main" id="{C780DE55-206D-41AD-89D3-CA31AF4B82BA}"/>
                </a:ext>
              </a:extLst>
            </p:cNvPr>
            <p:cNvSpPr/>
            <p:nvPr/>
          </p:nvSpPr>
          <p:spPr bwMode="gray">
            <a:xfrm>
              <a:off x="9345952" y="554302"/>
              <a:ext cx="521208" cy="512064"/>
            </a:xfrm>
            <a:prstGeom prst="ellipse">
              <a:avLst/>
            </a:prstGeom>
            <a:no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120" name="Group 119">
            <a:extLst>
              <a:ext uri="{FF2B5EF4-FFF2-40B4-BE49-F238E27FC236}">
                <a16:creationId xmlns:a16="http://schemas.microsoft.com/office/drawing/2014/main" id="{C03E1CB3-AC7E-4B71-AF8E-CFDE3C70754D}"/>
              </a:ext>
            </a:extLst>
          </p:cNvPr>
          <p:cNvGrpSpPr/>
          <p:nvPr/>
        </p:nvGrpSpPr>
        <p:grpSpPr>
          <a:xfrm>
            <a:off x="10861644" y="4083442"/>
            <a:ext cx="521208" cy="512064"/>
            <a:chOff x="9345952" y="554302"/>
            <a:chExt cx="521208" cy="512064"/>
          </a:xfrm>
        </p:grpSpPr>
        <p:pic>
          <p:nvPicPr>
            <p:cNvPr id="121" name="Picture 120">
              <a:extLst>
                <a:ext uri="{FF2B5EF4-FFF2-40B4-BE49-F238E27FC236}">
                  <a16:creationId xmlns:a16="http://schemas.microsoft.com/office/drawing/2014/main" id="{DF0B3EA5-0A7E-4AE2-BA94-A10483462588}"/>
                </a:ext>
              </a:extLst>
            </p:cNvPr>
            <p:cNvPicPr preferRelativeResize="0">
              <a:picLocks/>
            </p:cNvPicPr>
            <p:nvPr/>
          </p:nvPicPr>
          <p:blipFill rotWithShape="1">
            <a:blip r:embed="rId4">
              <a:extLst>
                <a:ext uri="{28A0092B-C50C-407E-A947-70E740481C1C}">
                  <a14:useLocalDpi xmlns:a14="http://schemas.microsoft.com/office/drawing/2010/main" val="0"/>
                </a:ext>
              </a:extLst>
            </a:blip>
            <a:srcRect l="-22750" t="-7226" r="-28882" b="43142"/>
            <a:stretch/>
          </p:blipFill>
          <p:spPr>
            <a:xfrm>
              <a:off x="9352052" y="561216"/>
              <a:ext cx="512064" cy="502920"/>
            </a:xfrm>
            <a:prstGeom prst="ellipse">
              <a:avLst/>
            </a:prstGeom>
            <a:solidFill>
              <a:schemeClr val="accent1"/>
            </a:solidFill>
            <a:ln w="57150">
              <a:solidFill>
                <a:schemeClr val="accent3"/>
              </a:solidFill>
            </a:ln>
          </p:spPr>
        </p:pic>
        <p:sp>
          <p:nvSpPr>
            <p:cNvPr id="122" name="Oval 121">
              <a:extLst>
                <a:ext uri="{FF2B5EF4-FFF2-40B4-BE49-F238E27FC236}">
                  <a16:creationId xmlns:a16="http://schemas.microsoft.com/office/drawing/2014/main" id="{A0BDC252-A5CB-408F-9F4F-8989659DDE7C}"/>
                </a:ext>
              </a:extLst>
            </p:cNvPr>
            <p:cNvSpPr/>
            <p:nvPr/>
          </p:nvSpPr>
          <p:spPr bwMode="gray">
            <a:xfrm>
              <a:off x="9345952" y="554302"/>
              <a:ext cx="521208" cy="512064"/>
            </a:xfrm>
            <a:prstGeom prst="ellipse">
              <a:avLst/>
            </a:prstGeom>
            <a:no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123" name="Group 122">
            <a:extLst>
              <a:ext uri="{FF2B5EF4-FFF2-40B4-BE49-F238E27FC236}">
                <a16:creationId xmlns:a16="http://schemas.microsoft.com/office/drawing/2014/main" id="{B0B40D9A-7B4C-4FEF-8983-C994A941F15D}"/>
              </a:ext>
            </a:extLst>
          </p:cNvPr>
          <p:cNvGrpSpPr/>
          <p:nvPr/>
        </p:nvGrpSpPr>
        <p:grpSpPr>
          <a:xfrm>
            <a:off x="10861644" y="5950433"/>
            <a:ext cx="521208" cy="512064"/>
            <a:chOff x="9345952" y="554302"/>
            <a:chExt cx="521208" cy="512064"/>
          </a:xfrm>
        </p:grpSpPr>
        <p:pic>
          <p:nvPicPr>
            <p:cNvPr id="124" name="Picture 123">
              <a:extLst>
                <a:ext uri="{FF2B5EF4-FFF2-40B4-BE49-F238E27FC236}">
                  <a16:creationId xmlns:a16="http://schemas.microsoft.com/office/drawing/2014/main" id="{2BC4E3CD-7A2F-4CA8-A31E-B9AE5620EFA6}"/>
                </a:ext>
              </a:extLst>
            </p:cNvPr>
            <p:cNvPicPr preferRelativeResize="0">
              <a:picLocks/>
            </p:cNvPicPr>
            <p:nvPr/>
          </p:nvPicPr>
          <p:blipFill rotWithShape="1">
            <a:blip r:embed="rId4">
              <a:extLst>
                <a:ext uri="{28A0092B-C50C-407E-A947-70E740481C1C}">
                  <a14:useLocalDpi xmlns:a14="http://schemas.microsoft.com/office/drawing/2010/main" val="0"/>
                </a:ext>
              </a:extLst>
            </a:blip>
            <a:srcRect l="-22750" t="-7226" r="-28882" b="43142"/>
            <a:stretch/>
          </p:blipFill>
          <p:spPr>
            <a:xfrm>
              <a:off x="9352052" y="561216"/>
              <a:ext cx="512064" cy="502920"/>
            </a:xfrm>
            <a:prstGeom prst="ellipse">
              <a:avLst/>
            </a:prstGeom>
            <a:solidFill>
              <a:schemeClr val="accent1"/>
            </a:solidFill>
            <a:ln w="57150">
              <a:solidFill>
                <a:schemeClr val="accent3"/>
              </a:solidFill>
            </a:ln>
          </p:spPr>
        </p:pic>
        <p:sp>
          <p:nvSpPr>
            <p:cNvPr id="125" name="Oval 124">
              <a:extLst>
                <a:ext uri="{FF2B5EF4-FFF2-40B4-BE49-F238E27FC236}">
                  <a16:creationId xmlns:a16="http://schemas.microsoft.com/office/drawing/2014/main" id="{ED19E15E-14A2-4E90-8E1A-4D42012440C6}"/>
                </a:ext>
              </a:extLst>
            </p:cNvPr>
            <p:cNvSpPr/>
            <p:nvPr/>
          </p:nvSpPr>
          <p:spPr bwMode="gray">
            <a:xfrm>
              <a:off x="9345952" y="554302"/>
              <a:ext cx="521208" cy="512064"/>
            </a:xfrm>
            <a:prstGeom prst="ellipse">
              <a:avLst/>
            </a:prstGeom>
            <a:no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126" name="Group 125">
            <a:extLst>
              <a:ext uri="{FF2B5EF4-FFF2-40B4-BE49-F238E27FC236}">
                <a16:creationId xmlns:a16="http://schemas.microsoft.com/office/drawing/2014/main" id="{EEA4F95E-2154-495A-A2B7-E87F1BF59176}"/>
              </a:ext>
            </a:extLst>
          </p:cNvPr>
          <p:cNvGrpSpPr/>
          <p:nvPr/>
        </p:nvGrpSpPr>
        <p:grpSpPr>
          <a:xfrm>
            <a:off x="845269" y="5926722"/>
            <a:ext cx="521208" cy="512064"/>
            <a:chOff x="9345952" y="554302"/>
            <a:chExt cx="521208" cy="512064"/>
          </a:xfrm>
        </p:grpSpPr>
        <p:pic>
          <p:nvPicPr>
            <p:cNvPr id="127" name="Picture 126">
              <a:extLst>
                <a:ext uri="{FF2B5EF4-FFF2-40B4-BE49-F238E27FC236}">
                  <a16:creationId xmlns:a16="http://schemas.microsoft.com/office/drawing/2014/main" id="{C6F89F7B-FD32-477B-8E43-C839AB131061}"/>
                </a:ext>
              </a:extLst>
            </p:cNvPr>
            <p:cNvPicPr preferRelativeResize="0">
              <a:picLocks/>
            </p:cNvPicPr>
            <p:nvPr/>
          </p:nvPicPr>
          <p:blipFill rotWithShape="1">
            <a:blip r:embed="rId4">
              <a:extLst>
                <a:ext uri="{28A0092B-C50C-407E-A947-70E740481C1C}">
                  <a14:useLocalDpi xmlns:a14="http://schemas.microsoft.com/office/drawing/2010/main" val="0"/>
                </a:ext>
              </a:extLst>
            </a:blip>
            <a:srcRect l="-22750" t="-7226" r="-28882" b="43142"/>
            <a:stretch/>
          </p:blipFill>
          <p:spPr>
            <a:xfrm>
              <a:off x="9352052" y="561216"/>
              <a:ext cx="512064" cy="502920"/>
            </a:xfrm>
            <a:prstGeom prst="ellipse">
              <a:avLst/>
            </a:prstGeom>
            <a:solidFill>
              <a:schemeClr val="accent1"/>
            </a:solidFill>
            <a:ln w="57150">
              <a:solidFill>
                <a:schemeClr val="accent3"/>
              </a:solidFill>
            </a:ln>
          </p:spPr>
        </p:pic>
        <p:sp>
          <p:nvSpPr>
            <p:cNvPr id="128" name="Oval 127">
              <a:extLst>
                <a:ext uri="{FF2B5EF4-FFF2-40B4-BE49-F238E27FC236}">
                  <a16:creationId xmlns:a16="http://schemas.microsoft.com/office/drawing/2014/main" id="{EED28483-422F-48B1-AB19-06D2EFE52F79}"/>
                </a:ext>
              </a:extLst>
            </p:cNvPr>
            <p:cNvSpPr/>
            <p:nvPr/>
          </p:nvSpPr>
          <p:spPr bwMode="gray">
            <a:xfrm>
              <a:off x="9345952" y="554302"/>
              <a:ext cx="521208" cy="512064"/>
            </a:xfrm>
            <a:prstGeom prst="ellipse">
              <a:avLst/>
            </a:prstGeom>
            <a:no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129" name="Group 128">
            <a:extLst>
              <a:ext uri="{FF2B5EF4-FFF2-40B4-BE49-F238E27FC236}">
                <a16:creationId xmlns:a16="http://schemas.microsoft.com/office/drawing/2014/main" id="{DA091D6D-AF42-4AD5-9BF9-0590A57BEA21}"/>
              </a:ext>
            </a:extLst>
          </p:cNvPr>
          <p:cNvGrpSpPr/>
          <p:nvPr/>
        </p:nvGrpSpPr>
        <p:grpSpPr>
          <a:xfrm>
            <a:off x="801728" y="4116725"/>
            <a:ext cx="521208" cy="512064"/>
            <a:chOff x="9345952" y="554302"/>
            <a:chExt cx="521208" cy="512064"/>
          </a:xfrm>
        </p:grpSpPr>
        <p:pic>
          <p:nvPicPr>
            <p:cNvPr id="130" name="Picture 129">
              <a:extLst>
                <a:ext uri="{FF2B5EF4-FFF2-40B4-BE49-F238E27FC236}">
                  <a16:creationId xmlns:a16="http://schemas.microsoft.com/office/drawing/2014/main" id="{703EBDE2-3549-4335-9E6F-A4CF82019AA8}"/>
                </a:ext>
              </a:extLst>
            </p:cNvPr>
            <p:cNvPicPr preferRelativeResize="0">
              <a:picLocks/>
            </p:cNvPicPr>
            <p:nvPr/>
          </p:nvPicPr>
          <p:blipFill rotWithShape="1">
            <a:blip r:embed="rId4">
              <a:extLst>
                <a:ext uri="{28A0092B-C50C-407E-A947-70E740481C1C}">
                  <a14:useLocalDpi xmlns:a14="http://schemas.microsoft.com/office/drawing/2010/main" val="0"/>
                </a:ext>
              </a:extLst>
            </a:blip>
            <a:srcRect l="-22750" t="-7226" r="-28882" b="43142"/>
            <a:stretch/>
          </p:blipFill>
          <p:spPr>
            <a:xfrm>
              <a:off x="9352052" y="561216"/>
              <a:ext cx="512064" cy="502920"/>
            </a:xfrm>
            <a:prstGeom prst="ellipse">
              <a:avLst/>
            </a:prstGeom>
            <a:solidFill>
              <a:schemeClr val="accent1"/>
            </a:solidFill>
            <a:ln w="57150">
              <a:solidFill>
                <a:schemeClr val="accent3"/>
              </a:solidFill>
            </a:ln>
          </p:spPr>
        </p:pic>
        <p:sp>
          <p:nvSpPr>
            <p:cNvPr id="131" name="Oval 130">
              <a:extLst>
                <a:ext uri="{FF2B5EF4-FFF2-40B4-BE49-F238E27FC236}">
                  <a16:creationId xmlns:a16="http://schemas.microsoft.com/office/drawing/2014/main" id="{FB132D11-2C64-487F-A57F-E87AA9730364}"/>
                </a:ext>
              </a:extLst>
            </p:cNvPr>
            <p:cNvSpPr/>
            <p:nvPr/>
          </p:nvSpPr>
          <p:spPr bwMode="gray">
            <a:xfrm>
              <a:off x="9345952" y="554302"/>
              <a:ext cx="521208" cy="512064"/>
            </a:xfrm>
            <a:prstGeom prst="ellipse">
              <a:avLst/>
            </a:prstGeom>
            <a:noFill/>
            <a:ln w="635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sp>
        <p:nvSpPr>
          <p:cNvPr id="72" name="Flowchart: Document 71">
            <a:extLst>
              <a:ext uri="{FF2B5EF4-FFF2-40B4-BE49-F238E27FC236}">
                <a16:creationId xmlns:a16="http://schemas.microsoft.com/office/drawing/2014/main" id="{40D43F72-B0E5-4D1B-80D0-962229DDBC5D}"/>
              </a:ext>
            </a:extLst>
          </p:cNvPr>
          <p:cNvSpPr/>
          <p:nvPr/>
        </p:nvSpPr>
        <p:spPr bwMode="gray">
          <a:xfrm>
            <a:off x="5860017" y="3344727"/>
            <a:ext cx="1222056" cy="657664"/>
          </a:xfrm>
          <a:prstGeom prst="flowChartDocument">
            <a:avLst/>
          </a:prstGeom>
          <a:solidFill>
            <a:schemeClr val="tx2">
              <a:lumMod val="40000"/>
              <a:lumOff val="60000"/>
            </a:schemeClr>
          </a:solidFill>
          <a:ln w="6350" algn="ctr">
            <a:solidFill>
              <a:schemeClr val="bg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r>
              <a:rPr lang="en-US" sz="1100" b="1" dirty="0">
                <a:solidFill>
                  <a:schemeClr val="tx1">
                    <a:lumMod val="65000"/>
                    <a:lumOff val="35000"/>
                  </a:schemeClr>
                </a:solidFill>
                <a:latin typeface="Arial Narrow" panose="020B0606020202030204" pitchFamily="34" charset="0"/>
              </a:rPr>
              <a:t>Backlog</a:t>
            </a:r>
          </a:p>
        </p:txBody>
      </p:sp>
      <p:sp>
        <p:nvSpPr>
          <p:cNvPr id="74" name="Flowchart: Document 73">
            <a:extLst>
              <a:ext uri="{FF2B5EF4-FFF2-40B4-BE49-F238E27FC236}">
                <a16:creationId xmlns:a16="http://schemas.microsoft.com/office/drawing/2014/main" id="{C7B98E16-68B9-4588-A74E-A42779141C55}"/>
              </a:ext>
            </a:extLst>
          </p:cNvPr>
          <p:cNvSpPr/>
          <p:nvPr/>
        </p:nvSpPr>
        <p:spPr bwMode="gray">
          <a:xfrm>
            <a:off x="5710362" y="3728380"/>
            <a:ext cx="1222056" cy="657664"/>
          </a:xfrm>
          <a:prstGeom prst="flowChartDocument">
            <a:avLst/>
          </a:prstGeom>
          <a:solidFill>
            <a:schemeClr val="tx2">
              <a:lumMod val="40000"/>
              <a:lumOff val="60000"/>
            </a:schemeClr>
          </a:solidFill>
          <a:ln w="6350" algn="ctr">
            <a:solidFill>
              <a:schemeClr val="bg1"/>
            </a:solidFill>
            <a:miter lim="800000"/>
            <a:headEnd/>
            <a:tailEnd/>
          </a:ln>
        </p:spPr>
        <p:txBody>
          <a:bodyPr lIns="89977" tIns="71981" rIns="89977" bIns="71981" rtlCol="0" anchor="ctr"/>
          <a:lstStyle/>
          <a:p>
            <a:pPr algn="ctr" defTabSz="914126" fontAlgn="base">
              <a:spcBef>
                <a:spcPct val="50000"/>
              </a:spcBef>
              <a:spcAft>
                <a:spcPct val="0"/>
              </a:spcAft>
              <a:buClr>
                <a:srgbClr val="F0AB00"/>
              </a:buClr>
              <a:buSzPct val="80000"/>
            </a:pPr>
            <a:r>
              <a:rPr lang="en-US" sz="1100" b="1" dirty="0">
                <a:solidFill>
                  <a:schemeClr val="tx1">
                    <a:lumMod val="65000"/>
                    <a:lumOff val="35000"/>
                  </a:schemeClr>
                </a:solidFill>
                <a:latin typeface="Arial Narrow" panose="020B0606020202030204" pitchFamily="34" charset="0"/>
              </a:rPr>
              <a:t>Delta Requirements</a:t>
            </a:r>
          </a:p>
        </p:txBody>
      </p:sp>
    </p:spTree>
    <p:extLst>
      <p:ext uri="{BB962C8B-B14F-4D97-AF65-F5344CB8AC3E}">
        <p14:creationId xmlns:p14="http://schemas.microsoft.com/office/powerpoint/2010/main" val="4024968036"/>
      </p:ext>
    </p:extLst>
  </p:cSld>
  <p:clrMapOvr>
    <a:masterClrMapping/>
  </p:clrMapOvr>
</p:sld>
</file>

<file path=ppt/theme/theme1.xml><?xml version="1.0" encoding="utf-8"?>
<a:theme xmlns:a="http://schemas.openxmlformats.org/drawingml/2006/main" name="SAP_2017_16x9_white">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2017_16x9_white.potx" id="{09507692-57C8-4E82-A325-C2A287EE40F0}" vid="{EBED01C1-DD25-4F44-B246-2D1B402CEA63}"/>
    </a:ext>
  </a:extLst>
</a:theme>
</file>

<file path=ppt/theme/theme2.xml><?xml version="1.0" encoding="utf-8"?>
<a:theme xmlns:a="http://schemas.openxmlformats.org/drawingml/2006/main" name="SAP 2018 16x9 black">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2018_16x9_black.potx" id="{CDE5B4ED-BD28-4AA5-990A-798CEB32A72E}" vid="{1E36E19A-32A3-44BF-A88D-FA8666552D76}"/>
    </a:ext>
  </a:extLst>
</a:theme>
</file>

<file path=ppt/theme/theme3.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A2FD6F1506F564BB79A97F9C245AD34" ma:contentTypeVersion="13" ma:contentTypeDescription="Create a new document." ma:contentTypeScope="" ma:versionID="467eb9fe05ca1f2233d2e354220df5cf">
  <xsd:schema xmlns:xsd="http://www.w3.org/2001/XMLSchema" xmlns:xs="http://www.w3.org/2001/XMLSchema" xmlns:p="http://schemas.microsoft.com/office/2006/metadata/properties" xmlns:ns3="386f4720-9db4-4950-8ffd-cd1ef4b846d5" xmlns:ns4="025efd7d-4e1d-49ec-b269-b81537660960" targetNamespace="http://schemas.microsoft.com/office/2006/metadata/properties" ma:root="true" ma:fieldsID="b73f6fa2b5fd163678213f760a94fcd5" ns3:_="" ns4:_="">
    <xsd:import namespace="386f4720-9db4-4950-8ffd-cd1ef4b846d5"/>
    <xsd:import namespace="025efd7d-4e1d-49ec-b269-b815376609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AutoKeyPoints" minOccurs="0"/>
                <xsd:element ref="ns3:MediaServiceKeyPoints"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6f4720-9db4-4950-8ffd-cd1ef4b846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5efd7d-4e1d-49ec-b269-b815376609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EB28E81-4C09-44E1-AC2C-5622D3DF2A11}">
  <ds:schemaRefs>
    <ds:schemaRef ds:uri="http://schemas.microsoft.com/sharepoint/v3/contenttype/forms"/>
  </ds:schemaRefs>
</ds:datastoreItem>
</file>

<file path=customXml/itemProps2.xml><?xml version="1.0" encoding="utf-8"?>
<ds:datastoreItem xmlns:ds="http://schemas.openxmlformats.org/officeDocument/2006/customXml" ds:itemID="{A39C54D6-8BFB-4E55-A397-6209616BB7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6f4720-9db4-4950-8ffd-cd1ef4b846d5"/>
    <ds:schemaRef ds:uri="025efd7d-4e1d-49ec-b269-b815376609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6E00E8-1951-4EE4-B816-C9D1D2A220DA}">
  <ds:schemaRefs>
    <ds:schemaRef ds:uri="http://schemas.microsoft.com/office/2006/documentManagement/types"/>
    <ds:schemaRef ds:uri="386f4720-9db4-4950-8ffd-cd1ef4b846d5"/>
    <ds:schemaRef ds:uri="http://www.w3.org/XML/1998/namespace"/>
    <ds:schemaRef ds:uri="http://purl.org/dc/dcmitype/"/>
    <ds:schemaRef ds:uri="025efd7d-4e1d-49ec-b269-b81537660960"/>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SAP_2017_16x9_white (6)</Template>
  <TotalTime>92134</TotalTime>
  <Words>1991</Words>
  <Application>Microsoft Office PowerPoint</Application>
  <PresentationFormat>Custom</PresentationFormat>
  <Paragraphs>443</Paragraphs>
  <Slides>16</Slides>
  <Notes>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Arial Narrow</vt:lpstr>
      <vt:lpstr>Calibri</vt:lpstr>
      <vt:lpstr>Courier New</vt:lpstr>
      <vt:lpstr>Symbol</vt:lpstr>
      <vt:lpstr>wingdings</vt:lpstr>
      <vt:lpstr>wingdings</vt:lpstr>
      <vt:lpstr>SAP_2017_16x9_white</vt:lpstr>
      <vt:lpstr>SAP 2018 16x9 black</vt:lpstr>
      <vt:lpstr>How to Approach the Fit-to-Standard Analysis in the Cloud</vt:lpstr>
      <vt:lpstr>Purpose of This Document  SAP Activate Methodology Accelerator</vt:lpstr>
      <vt:lpstr>Fit-to-Standard Process Purpose</vt:lpstr>
      <vt:lpstr>Content  </vt:lpstr>
      <vt:lpstr>Fit-to-Standard Process  Overview: Inputs and Outputs</vt:lpstr>
      <vt:lpstr>PowerPoint Presentation</vt:lpstr>
      <vt:lpstr>Fit-to-Standard - Process Inputs </vt:lpstr>
      <vt:lpstr>Fit-to-Standard Process</vt:lpstr>
      <vt:lpstr>Fit-to-Standard Process   Overall Workshop Execution Approach</vt:lpstr>
      <vt:lpstr>Fit-to-Standard Process Decision Tree</vt:lpstr>
      <vt:lpstr>Fit-to-Standard Process Outputs of the Workshops</vt:lpstr>
      <vt:lpstr>Fit-to-Standard Process Outputs  </vt:lpstr>
      <vt:lpstr>Fit-to-Standard Workshop Schedule (Example)</vt:lpstr>
      <vt:lpstr>Individual Workshop Schedule and Planning and Scope (Example)</vt:lpstr>
      <vt:lpstr>General Fit-to-Standard Workshops Principals</vt:lpstr>
      <vt:lpstr>Thank you.</vt:lpstr>
    </vt:vector>
  </TitlesOfParts>
  <Company>SAP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Lapczynski, Kelsey</dc:creator>
  <cp:keywords>2017/16:9/white</cp:keywords>
  <cp:lastModifiedBy>Lapczynski, Kelsey</cp:lastModifiedBy>
  <cp:revision>777</cp:revision>
  <cp:lastPrinted>2018-06-25T18:36:49Z</cp:lastPrinted>
  <dcterms:created xsi:type="dcterms:W3CDTF">2017-08-05T18:28:34Z</dcterms:created>
  <dcterms:modified xsi:type="dcterms:W3CDTF">2022-09-15T17:44:25Z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0x010100CA2FD6F1506F564BB79A97F9C245AD34</vt:lpwstr>
  </property>
</Properties>
</file>