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85658" y="685800"/>
            <a:ext cx="310198" cy="329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845591" y="1041393"/>
            <a:ext cx="4166497" cy="2897203"/>
            <a:chOff x="837100" y="1041400"/>
            <a:chExt cx="2867454" cy="199390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336675" y="2601913"/>
              <a:ext cx="23256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336675" y="2601913"/>
              <a:ext cx="0" cy="428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1312863" y="2659063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724025" y="2601913"/>
              <a:ext cx="0" cy="42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698625" y="2659063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111375" y="2601913"/>
              <a:ext cx="0" cy="42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098675" y="2649538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498725" y="2601913"/>
              <a:ext cx="0" cy="42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473325" y="2652713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887663" y="2601913"/>
              <a:ext cx="0" cy="42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2857500" y="2655888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275013" y="2601913"/>
              <a:ext cx="0" cy="42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3257550" y="2662238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3662363" y="2601913"/>
              <a:ext cx="0" cy="428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3656013" y="2652713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1336675" y="1041400"/>
              <a:ext cx="0" cy="1560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H="1">
              <a:off x="1292225" y="2601913"/>
              <a:ext cx="4445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1182688" y="2536825"/>
              <a:ext cx="48541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H="1">
              <a:off x="1292225" y="1951038"/>
              <a:ext cx="44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1128713" y="1892300"/>
              <a:ext cx="97083" cy="105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H="1">
              <a:off x="1292225" y="1300163"/>
              <a:ext cx="44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1066800" y="1252538"/>
              <a:ext cx="145624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336675" y="13001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1336675" y="1300163"/>
              <a:ext cx="968375" cy="93186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2305050" y="2133600"/>
              <a:ext cx="0" cy="136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289175" y="2133600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2289175" y="2270125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05050" y="2232025"/>
              <a:ext cx="969963" cy="25558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3275013" y="2447925"/>
              <a:ext cx="0" cy="809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259138" y="2447925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259138" y="2528888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1320800" y="1285875"/>
              <a:ext cx="30163" cy="30162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2289175" y="2185987"/>
              <a:ext cx="31750" cy="31750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3259138" y="2473325"/>
              <a:ext cx="31750" cy="30162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1336675" y="13001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8"/>
            <p:cNvSpPr>
              <a:spLocks noChangeShapeType="1"/>
            </p:cNvSpPr>
            <p:nvPr/>
          </p:nvSpPr>
          <p:spPr bwMode="auto">
            <a:xfrm>
              <a:off x="1336675" y="1300163"/>
              <a:ext cx="968375" cy="1587"/>
            </a:xfrm>
            <a:prstGeom prst="line">
              <a:avLst/>
            </a:prstGeom>
            <a:noFill/>
            <a:ln w="3175">
              <a:solidFill>
                <a:srgbClr val="55A0F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2305050" y="1100138"/>
              <a:ext cx="0" cy="4016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289175" y="1100138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289175" y="1501775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2"/>
            <p:cNvSpPr>
              <a:spLocks noChangeShapeType="1"/>
            </p:cNvSpPr>
            <p:nvPr/>
          </p:nvSpPr>
          <p:spPr bwMode="auto">
            <a:xfrm>
              <a:off x="2305050" y="1301750"/>
              <a:ext cx="969963" cy="1165225"/>
            </a:xfrm>
            <a:prstGeom prst="line">
              <a:avLst/>
            </a:prstGeom>
            <a:noFill/>
            <a:ln w="9525">
              <a:solidFill>
                <a:srgbClr val="55A0F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>
              <a:off x="3275013" y="2446338"/>
              <a:ext cx="0" cy="4286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3259138" y="2446338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3259138" y="2489200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1320800" y="1285875"/>
              <a:ext cx="30163" cy="30162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2289175" y="1285875"/>
              <a:ext cx="31750" cy="3175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3259138" y="2451100"/>
              <a:ext cx="31750" cy="3175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9"/>
            <p:cNvSpPr>
              <a:spLocks noChangeShapeType="1"/>
            </p:cNvSpPr>
            <p:nvPr/>
          </p:nvSpPr>
          <p:spPr bwMode="auto">
            <a:xfrm>
              <a:off x="1336675" y="1300163"/>
              <a:ext cx="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60"/>
            <p:cNvSpPr>
              <a:spLocks noChangeShapeType="1"/>
            </p:cNvSpPr>
            <p:nvPr/>
          </p:nvSpPr>
          <p:spPr bwMode="auto">
            <a:xfrm>
              <a:off x="1336675" y="1300163"/>
              <a:ext cx="968375" cy="15875"/>
            </a:xfrm>
            <a:prstGeom prst="line">
              <a:avLst/>
            </a:prstGeom>
            <a:noFill/>
            <a:ln w="3175">
              <a:solidFill>
                <a:srgbClr val="FF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1"/>
            <p:cNvSpPr>
              <a:spLocks noChangeShapeType="1"/>
            </p:cNvSpPr>
            <p:nvPr/>
          </p:nvSpPr>
          <p:spPr bwMode="auto">
            <a:xfrm>
              <a:off x="2305050" y="1285875"/>
              <a:ext cx="0" cy="5873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2289175" y="1285875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2289175" y="1344613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4"/>
            <p:cNvSpPr>
              <a:spLocks noChangeShapeType="1"/>
            </p:cNvSpPr>
            <p:nvPr/>
          </p:nvSpPr>
          <p:spPr bwMode="auto">
            <a:xfrm>
              <a:off x="2305050" y="1316038"/>
              <a:ext cx="969963" cy="230187"/>
            </a:xfrm>
            <a:prstGeom prst="line">
              <a:avLst/>
            </a:prstGeom>
            <a:noFill/>
            <a:ln w="9525">
              <a:solidFill>
                <a:srgbClr val="FF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5"/>
            <p:cNvSpPr>
              <a:spLocks noChangeShapeType="1"/>
            </p:cNvSpPr>
            <p:nvPr/>
          </p:nvSpPr>
          <p:spPr bwMode="auto">
            <a:xfrm>
              <a:off x="3275013" y="1436688"/>
              <a:ext cx="0" cy="220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3259138" y="1436688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3259138" y="1657350"/>
              <a:ext cx="31750" cy="0"/>
            </a:xfrm>
            <a:custGeom>
              <a:avLst/>
              <a:gdLst>
                <a:gd name="T0" fmla="*/ 0 w 24"/>
                <a:gd name="T1" fmla="*/ 24 w 24"/>
                <a:gd name="T2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320800" y="1285875"/>
              <a:ext cx="30163" cy="30162"/>
            </a:xfrm>
            <a:custGeom>
              <a:avLst/>
              <a:gdLst>
                <a:gd name="T0" fmla="*/ 0 w 19"/>
                <a:gd name="T1" fmla="*/ 19 h 19"/>
                <a:gd name="T2" fmla="*/ 19 w 19"/>
                <a:gd name="T3" fmla="*/ 19 h 19"/>
                <a:gd name="T4" fmla="*/ 10 w 19"/>
                <a:gd name="T5" fmla="*/ 0 h 19"/>
                <a:gd name="T6" fmla="*/ 0 w 19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9">
                  <a:moveTo>
                    <a:pt x="0" y="19"/>
                  </a:moveTo>
                  <a:lnTo>
                    <a:pt x="19" y="19"/>
                  </a:lnTo>
                  <a:lnTo>
                    <a:pt x="1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289175" y="1300163"/>
              <a:ext cx="31750" cy="31750"/>
            </a:xfrm>
            <a:custGeom>
              <a:avLst/>
              <a:gdLst>
                <a:gd name="T0" fmla="*/ 0 w 20"/>
                <a:gd name="T1" fmla="*/ 20 h 20"/>
                <a:gd name="T2" fmla="*/ 20 w 20"/>
                <a:gd name="T3" fmla="*/ 20 h 20"/>
                <a:gd name="T4" fmla="*/ 10 w 20"/>
                <a:gd name="T5" fmla="*/ 0 h 20"/>
                <a:gd name="T6" fmla="*/ 0 w 20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0">
                  <a:moveTo>
                    <a:pt x="0" y="20"/>
                  </a:moveTo>
                  <a:lnTo>
                    <a:pt x="20" y="20"/>
                  </a:lnTo>
                  <a:lnTo>
                    <a:pt x="1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3259138" y="1530350"/>
              <a:ext cx="31750" cy="31750"/>
            </a:xfrm>
            <a:custGeom>
              <a:avLst/>
              <a:gdLst>
                <a:gd name="T0" fmla="*/ 0 w 20"/>
                <a:gd name="T1" fmla="*/ 20 h 20"/>
                <a:gd name="T2" fmla="*/ 20 w 20"/>
                <a:gd name="T3" fmla="*/ 20 h 20"/>
                <a:gd name="T4" fmla="*/ 10 w 20"/>
                <a:gd name="T5" fmla="*/ 0 h 20"/>
                <a:gd name="T6" fmla="*/ 0 w 20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0">
                  <a:moveTo>
                    <a:pt x="0" y="20"/>
                  </a:moveTo>
                  <a:lnTo>
                    <a:pt x="20" y="20"/>
                  </a:lnTo>
                  <a:lnTo>
                    <a:pt x="1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1630362" y="2219245"/>
              <a:ext cx="253739" cy="105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BxPc3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72"/>
            <p:cNvSpPr>
              <a:spLocks noChangeShapeType="1"/>
            </p:cNvSpPr>
            <p:nvPr/>
          </p:nvSpPr>
          <p:spPr bwMode="auto">
            <a:xfrm>
              <a:off x="1371600" y="2290682"/>
              <a:ext cx="168275" cy="1587"/>
            </a:xfrm>
            <a:prstGeom prst="line">
              <a:avLst/>
            </a:prstGeom>
            <a:noFill/>
            <a:ln w="31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1439862" y="2276395"/>
              <a:ext cx="30163" cy="30162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1641644" y="2467689"/>
              <a:ext cx="248223" cy="105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Panc1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382882" y="2540714"/>
              <a:ext cx="168275" cy="1587"/>
            </a:xfrm>
            <a:prstGeom prst="line">
              <a:avLst/>
            </a:prstGeom>
            <a:noFill/>
            <a:ln w="3175">
              <a:solidFill>
                <a:srgbClr val="55A0F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1451144" y="2524839"/>
              <a:ext cx="30163" cy="30162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1630362" y="2342356"/>
              <a:ext cx="596839" cy="105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BxPc3 - GEMR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78"/>
            <p:cNvSpPr>
              <a:spLocks noChangeShapeType="1"/>
            </p:cNvSpPr>
            <p:nvPr/>
          </p:nvSpPr>
          <p:spPr bwMode="auto">
            <a:xfrm>
              <a:off x="1371600" y="2415381"/>
              <a:ext cx="168275" cy="1587"/>
            </a:xfrm>
            <a:prstGeom prst="line">
              <a:avLst/>
            </a:prstGeom>
            <a:noFill/>
            <a:ln w="3175">
              <a:solidFill>
                <a:srgbClr val="FF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1439862" y="2399506"/>
              <a:ext cx="30163" cy="30162"/>
            </a:xfrm>
            <a:custGeom>
              <a:avLst/>
              <a:gdLst>
                <a:gd name="T0" fmla="*/ 0 w 19"/>
                <a:gd name="T1" fmla="*/ 19 h 19"/>
                <a:gd name="T2" fmla="*/ 19 w 19"/>
                <a:gd name="T3" fmla="*/ 19 h 19"/>
                <a:gd name="T4" fmla="*/ 10 w 19"/>
                <a:gd name="T5" fmla="*/ 0 h 19"/>
                <a:gd name="T6" fmla="*/ 0 w 19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9">
                  <a:moveTo>
                    <a:pt x="0" y="19"/>
                  </a:moveTo>
                  <a:lnTo>
                    <a:pt x="19" y="19"/>
                  </a:lnTo>
                  <a:lnTo>
                    <a:pt x="1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1998663" y="2844800"/>
              <a:ext cx="11715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Gemcitabine (nM)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 rot="16200000">
              <a:off x="477784" y="1936445"/>
              <a:ext cx="835132" cy="11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Colony number (%)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01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9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51489" y="2077335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MYC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76400" y="1066800"/>
            <a:ext cx="3294222" cy="277000"/>
            <a:chOff x="6500584" y="2040702"/>
            <a:chExt cx="3294222" cy="277000"/>
          </a:xfrm>
        </p:grpSpPr>
        <p:sp>
          <p:nvSpPr>
            <p:cNvPr id="8" name="TextBox 7"/>
            <p:cNvSpPr txBox="1"/>
            <p:nvPr/>
          </p:nvSpPr>
          <p:spPr>
            <a:xfrm>
              <a:off x="7889807" y="2040702"/>
              <a:ext cx="1904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BxPC3-GEMR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584" y="2040703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BxPC3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AutoShape 13"/>
          <p:cNvSpPr>
            <a:spLocks noChangeAspect="1" noChangeArrowheads="1" noTextEdit="1"/>
          </p:cNvSpPr>
          <p:nvPr/>
        </p:nvSpPr>
        <p:spPr bwMode="auto">
          <a:xfrm>
            <a:off x="1109822" y="1348563"/>
            <a:ext cx="1462088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498760" y="1989913"/>
            <a:ext cx="3683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1498760" y="1989913"/>
            <a:ext cx="366713" cy="862012"/>
          </a:xfrm>
          <a:custGeom>
            <a:avLst/>
            <a:gdLst>
              <a:gd name="T0" fmla="*/ 0 w 231"/>
              <a:gd name="T1" fmla="*/ 543 h 543"/>
              <a:gd name="T2" fmla="*/ 0 w 231"/>
              <a:gd name="T3" fmla="*/ 0 h 543"/>
              <a:gd name="T4" fmla="*/ 0 w 231"/>
              <a:gd name="T5" fmla="*/ 0 h 543"/>
              <a:gd name="T6" fmla="*/ 231 w 231"/>
              <a:gd name="T7" fmla="*/ 0 h 543"/>
              <a:gd name="T8" fmla="*/ 231 w 231"/>
              <a:gd name="T9" fmla="*/ 0 h 543"/>
              <a:gd name="T10" fmla="*/ 231 w 231"/>
              <a:gd name="T11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1" h="543">
                <a:moveTo>
                  <a:pt x="0" y="543"/>
                </a:moveTo>
                <a:lnTo>
                  <a:pt x="0" y="0"/>
                </a:lnTo>
                <a:lnTo>
                  <a:pt x="0" y="0"/>
                </a:lnTo>
                <a:lnTo>
                  <a:pt x="231" y="0"/>
                </a:lnTo>
                <a:lnTo>
                  <a:pt x="231" y="0"/>
                </a:lnTo>
                <a:lnTo>
                  <a:pt x="231" y="543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7"/>
          <p:cNvSpPr>
            <a:spLocks/>
          </p:cNvSpPr>
          <p:nvPr/>
        </p:nvSpPr>
        <p:spPr bwMode="auto">
          <a:xfrm>
            <a:off x="1590835" y="1940700"/>
            <a:ext cx="184150" cy="49212"/>
          </a:xfrm>
          <a:custGeom>
            <a:avLst/>
            <a:gdLst>
              <a:gd name="T0" fmla="*/ 0 w 116"/>
              <a:gd name="T1" fmla="*/ 0 h 31"/>
              <a:gd name="T2" fmla="*/ 116 w 116"/>
              <a:gd name="T3" fmla="*/ 0 h 31"/>
              <a:gd name="T4" fmla="*/ 58 w 116"/>
              <a:gd name="T5" fmla="*/ 0 h 31"/>
              <a:gd name="T6" fmla="*/ 58 w 116"/>
              <a:gd name="T7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" h="31">
                <a:moveTo>
                  <a:pt x="0" y="0"/>
                </a:moveTo>
                <a:lnTo>
                  <a:pt x="116" y="0"/>
                </a:lnTo>
                <a:lnTo>
                  <a:pt x="58" y="0"/>
                </a:lnTo>
                <a:lnTo>
                  <a:pt x="58" y="31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049622" y="2424888"/>
            <a:ext cx="366713" cy="428625"/>
          </a:xfrm>
          <a:prstGeom prst="rect">
            <a:avLst/>
          </a:prstGeom>
          <a:solidFill>
            <a:srgbClr val="FF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9"/>
          <p:cNvSpPr>
            <a:spLocks/>
          </p:cNvSpPr>
          <p:nvPr/>
        </p:nvSpPr>
        <p:spPr bwMode="auto">
          <a:xfrm>
            <a:off x="2049622" y="2424888"/>
            <a:ext cx="366713" cy="427037"/>
          </a:xfrm>
          <a:custGeom>
            <a:avLst/>
            <a:gdLst>
              <a:gd name="T0" fmla="*/ 0 w 231"/>
              <a:gd name="T1" fmla="*/ 269 h 269"/>
              <a:gd name="T2" fmla="*/ 0 w 231"/>
              <a:gd name="T3" fmla="*/ 0 h 269"/>
              <a:gd name="T4" fmla="*/ 0 w 231"/>
              <a:gd name="T5" fmla="*/ 0 h 269"/>
              <a:gd name="T6" fmla="*/ 231 w 231"/>
              <a:gd name="T7" fmla="*/ 0 h 269"/>
              <a:gd name="T8" fmla="*/ 231 w 231"/>
              <a:gd name="T9" fmla="*/ 0 h 269"/>
              <a:gd name="T10" fmla="*/ 231 w 231"/>
              <a:gd name="T11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1" h="269">
                <a:moveTo>
                  <a:pt x="0" y="269"/>
                </a:moveTo>
                <a:lnTo>
                  <a:pt x="0" y="0"/>
                </a:lnTo>
                <a:lnTo>
                  <a:pt x="0" y="0"/>
                </a:lnTo>
                <a:lnTo>
                  <a:pt x="231" y="0"/>
                </a:lnTo>
                <a:lnTo>
                  <a:pt x="231" y="0"/>
                </a:lnTo>
                <a:lnTo>
                  <a:pt x="231" y="269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0"/>
          <p:cNvSpPr>
            <a:spLocks/>
          </p:cNvSpPr>
          <p:nvPr/>
        </p:nvSpPr>
        <p:spPr bwMode="auto">
          <a:xfrm>
            <a:off x="2141697" y="2343925"/>
            <a:ext cx="182563" cy="80962"/>
          </a:xfrm>
          <a:custGeom>
            <a:avLst/>
            <a:gdLst>
              <a:gd name="T0" fmla="*/ 0 w 115"/>
              <a:gd name="T1" fmla="*/ 0 h 51"/>
              <a:gd name="T2" fmla="*/ 115 w 115"/>
              <a:gd name="T3" fmla="*/ 0 h 51"/>
              <a:gd name="T4" fmla="*/ 57 w 115"/>
              <a:gd name="T5" fmla="*/ 0 h 51"/>
              <a:gd name="T6" fmla="*/ 57 w 115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51">
                <a:moveTo>
                  <a:pt x="0" y="0"/>
                </a:moveTo>
                <a:lnTo>
                  <a:pt x="115" y="0"/>
                </a:lnTo>
                <a:lnTo>
                  <a:pt x="57" y="0"/>
                </a:lnTo>
                <a:lnTo>
                  <a:pt x="57" y="51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8"/>
          <p:cNvSpPr>
            <a:spLocks noEditPoints="1"/>
          </p:cNvSpPr>
          <p:nvPr/>
        </p:nvSpPr>
        <p:spPr bwMode="auto">
          <a:xfrm>
            <a:off x="1405097" y="2851925"/>
            <a:ext cx="1106488" cy="36512"/>
          </a:xfrm>
          <a:custGeom>
            <a:avLst/>
            <a:gdLst>
              <a:gd name="T0" fmla="*/ 0 w 697"/>
              <a:gd name="T1" fmla="*/ 0 h 23"/>
              <a:gd name="T2" fmla="*/ 697 w 697"/>
              <a:gd name="T3" fmla="*/ 0 h 23"/>
              <a:gd name="T4" fmla="*/ 175 w 697"/>
              <a:gd name="T5" fmla="*/ 23 h 23"/>
              <a:gd name="T6" fmla="*/ 175 w 697"/>
              <a:gd name="T7" fmla="*/ 0 h 23"/>
              <a:gd name="T8" fmla="*/ 521 w 697"/>
              <a:gd name="T9" fmla="*/ 23 h 23"/>
              <a:gd name="T10" fmla="*/ 521 w 697"/>
              <a:gd name="T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7" h="23">
                <a:moveTo>
                  <a:pt x="0" y="0"/>
                </a:moveTo>
                <a:lnTo>
                  <a:pt x="697" y="0"/>
                </a:lnTo>
                <a:moveTo>
                  <a:pt x="175" y="23"/>
                </a:moveTo>
                <a:lnTo>
                  <a:pt x="175" y="0"/>
                </a:lnTo>
                <a:moveTo>
                  <a:pt x="521" y="23"/>
                </a:moveTo>
                <a:lnTo>
                  <a:pt x="521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1172302" y="278138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0.0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1172302" y="234958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1172302" y="1917789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1.0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1172302" y="1484402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1.5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Freeform 33"/>
          <p:cNvSpPr>
            <a:spLocks noEditPoints="1"/>
          </p:cNvSpPr>
          <p:nvPr/>
        </p:nvSpPr>
        <p:spPr bwMode="auto">
          <a:xfrm>
            <a:off x="1371760" y="1553350"/>
            <a:ext cx="36513" cy="1301750"/>
          </a:xfrm>
          <a:custGeom>
            <a:avLst/>
            <a:gdLst>
              <a:gd name="T0" fmla="*/ 23 w 23"/>
              <a:gd name="T1" fmla="*/ 820 h 820"/>
              <a:gd name="T2" fmla="*/ 23 w 23"/>
              <a:gd name="T3" fmla="*/ 0 h 820"/>
              <a:gd name="T4" fmla="*/ 23 w 23"/>
              <a:gd name="T5" fmla="*/ 818 h 820"/>
              <a:gd name="T6" fmla="*/ 0 w 23"/>
              <a:gd name="T7" fmla="*/ 818 h 820"/>
              <a:gd name="T8" fmla="*/ 23 w 23"/>
              <a:gd name="T9" fmla="*/ 546 h 820"/>
              <a:gd name="T10" fmla="*/ 0 w 23"/>
              <a:gd name="T11" fmla="*/ 546 h 820"/>
              <a:gd name="T12" fmla="*/ 23 w 23"/>
              <a:gd name="T13" fmla="*/ 274 h 820"/>
              <a:gd name="T14" fmla="*/ 0 w 23"/>
              <a:gd name="T15" fmla="*/ 274 h 820"/>
              <a:gd name="T16" fmla="*/ 23 w 23"/>
              <a:gd name="T17" fmla="*/ 2 h 820"/>
              <a:gd name="T18" fmla="*/ 0 w 23"/>
              <a:gd name="T19" fmla="*/ 2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820">
                <a:moveTo>
                  <a:pt x="23" y="820"/>
                </a:moveTo>
                <a:lnTo>
                  <a:pt x="23" y="0"/>
                </a:lnTo>
                <a:moveTo>
                  <a:pt x="23" y="818"/>
                </a:moveTo>
                <a:lnTo>
                  <a:pt x="0" y="818"/>
                </a:lnTo>
                <a:moveTo>
                  <a:pt x="23" y="546"/>
                </a:moveTo>
                <a:lnTo>
                  <a:pt x="0" y="546"/>
                </a:lnTo>
                <a:moveTo>
                  <a:pt x="23" y="274"/>
                </a:moveTo>
                <a:lnTo>
                  <a:pt x="0" y="274"/>
                </a:lnTo>
                <a:moveTo>
                  <a:pt x="23" y="2"/>
                </a:moveTo>
                <a:lnTo>
                  <a:pt x="0" y="2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1686085" y="1615263"/>
            <a:ext cx="530225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1897222" y="1478738"/>
            <a:ext cx="63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336224" y="2088088"/>
            <a:ext cx="1298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expression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8869604">
            <a:off x="1424294" y="2962844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8929202">
            <a:off x="1978399" y="2961446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Cur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3550250" y="1981200"/>
            <a:ext cx="3683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1"/>
          <p:cNvSpPr>
            <a:spLocks/>
          </p:cNvSpPr>
          <p:nvPr/>
        </p:nvSpPr>
        <p:spPr bwMode="auto">
          <a:xfrm>
            <a:off x="3550250" y="1987314"/>
            <a:ext cx="366713" cy="862013"/>
          </a:xfrm>
          <a:custGeom>
            <a:avLst/>
            <a:gdLst>
              <a:gd name="T0" fmla="*/ 0 w 231"/>
              <a:gd name="T1" fmla="*/ 543 h 543"/>
              <a:gd name="T2" fmla="*/ 0 w 231"/>
              <a:gd name="T3" fmla="*/ 0 h 543"/>
              <a:gd name="T4" fmla="*/ 0 w 231"/>
              <a:gd name="T5" fmla="*/ 0 h 543"/>
              <a:gd name="T6" fmla="*/ 231 w 231"/>
              <a:gd name="T7" fmla="*/ 0 h 543"/>
              <a:gd name="T8" fmla="*/ 231 w 231"/>
              <a:gd name="T9" fmla="*/ 0 h 543"/>
              <a:gd name="T10" fmla="*/ 231 w 231"/>
              <a:gd name="T11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1" h="543">
                <a:moveTo>
                  <a:pt x="0" y="543"/>
                </a:moveTo>
                <a:lnTo>
                  <a:pt x="0" y="0"/>
                </a:lnTo>
                <a:lnTo>
                  <a:pt x="0" y="0"/>
                </a:lnTo>
                <a:lnTo>
                  <a:pt x="231" y="0"/>
                </a:lnTo>
                <a:lnTo>
                  <a:pt x="231" y="0"/>
                </a:lnTo>
                <a:lnTo>
                  <a:pt x="231" y="543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2"/>
          <p:cNvSpPr>
            <a:spLocks/>
          </p:cNvSpPr>
          <p:nvPr/>
        </p:nvSpPr>
        <p:spPr bwMode="auto">
          <a:xfrm>
            <a:off x="3640738" y="1906352"/>
            <a:ext cx="184150" cy="80963"/>
          </a:xfrm>
          <a:custGeom>
            <a:avLst/>
            <a:gdLst>
              <a:gd name="T0" fmla="*/ 0 w 116"/>
              <a:gd name="T1" fmla="*/ 0 h 51"/>
              <a:gd name="T2" fmla="*/ 116 w 116"/>
              <a:gd name="T3" fmla="*/ 0 h 51"/>
              <a:gd name="T4" fmla="*/ 58 w 116"/>
              <a:gd name="T5" fmla="*/ 0 h 51"/>
              <a:gd name="T6" fmla="*/ 58 w 116"/>
              <a:gd name="T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" h="51">
                <a:moveTo>
                  <a:pt x="0" y="0"/>
                </a:moveTo>
                <a:lnTo>
                  <a:pt x="116" y="0"/>
                </a:lnTo>
                <a:lnTo>
                  <a:pt x="58" y="0"/>
                </a:lnTo>
                <a:lnTo>
                  <a:pt x="58" y="51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4101113" y="2430463"/>
            <a:ext cx="366713" cy="414338"/>
          </a:xfrm>
          <a:prstGeom prst="rect">
            <a:avLst/>
          </a:prstGeom>
          <a:solidFill>
            <a:srgbClr val="FF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4"/>
          <p:cNvSpPr>
            <a:spLocks/>
          </p:cNvSpPr>
          <p:nvPr/>
        </p:nvSpPr>
        <p:spPr bwMode="auto">
          <a:xfrm>
            <a:off x="4101113" y="2436577"/>
            <a:ext cx="366713" cy="412750"/>
          </a:xfrm>
          <a:custGeom>
            <a:avLst/>
            <a:gdLst>
              <a:gd name="T0" fmla="*/ 0 w 231"/>
              <a:gd name="T1" fmla="*/ 260 h 260"/>
              <a:gd name="T2" fmla="*/ 0 w 231"/>
              <a:gd name="T3" fmla="*/ 0 h 260"/>
              <a:gd name="T4" fmla="*/ 0 w 231"/>
              <a:gd name="T5" fmla="*/ 0 h 260"/>
              <a:gd name="T6" fmla="*/ 231 w 231"/>
              <a:gd name="T7" fmla="*/ 0 h 260"/>
              <a:gd name="T8" fmla="*/ 231 w 231"/>
              <a:gd name="T9" fmla="*/ 0 h 260"/>
              <a:gd name="T10" fmla="*/ 231 w 231"/>
              <a:gd name="T11" fmla="*/ 26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1" h="260">
                <a:moveTo>
                  <a:pt x="0" y="260"/>
                </a:moveTo>
                <a:lnTo>
                  <a:pt x="0" y="0"/>
                </a:lnTo>
                <a:lnTo>
                  <a:pt x="0" y="0"/>
                </a:lnTo>
                <a:lnTo>
                  <a:pt x="231" y="0"/>
                </a:lnTo>
                <a:lnTo>
                  <a:pt x="231" y="0"/>
                </a:lnTo>
                <a:lnTo>
                  <a:pt x="231" y="26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5"/>
          <p:cNvSpPr>
            <a:spLocks/>
          </p:cNvSpPr>
          <p:nvPr/>
        </p:nvSpPr>
        <p:spPr bwMode="auto">
          <a:xfrm>
            <a:off x="4191600" y="2392127"/>
            <a:ext cx="184150" cy="44450"/>
          </a:xfrm>
          <a:custGeom>
            <a:avLst/>
            <a:gdLst>
              <a:gd name="T0" fmla="*/ 0 w 116"/>
              <a:gd name="T1" fmla="*/ 0 h 28"/>
              <a:gd name="T2" fmla="*/ 116 w 116"/>
              <a:gd name="T3" fmla="*/ 0 h 28"/>
              <a:gd name="T4" fmla="*/ 58 w 116"/>
              <a:gd name="T5" fmla="*/ 0 h 28"/>
              <a:gd name="T6" fmla="*/ 58 w 116"/>
              <a:gd name="T7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" h="28">
                <a:moveTo>
                  <a:pt x="0" y="0"/>
                </a:moveTo>
                <a:lnTo>
                  <a:pt x="116" y="0"/>
                </a:lnTo>
                <a:lnTo>
                  <a:pt x="58" y="0"/>
                </a:lnTo>
                <a:lnTo>
                  <a:pt x="58" y="28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1"/>
          <p:cNvSpPr>
            <a:spLocks noEditPoints="1"/>
          </p:cNvSpPr>
          <p:nvPr/>
        </p:nvSpPr>
        <p:spPr bwMode="auto">
          <a:xfrm>
            <a:off x="3455000" y="2849327"/>
            <a:ext cx="1106488" cy="36513"/>
          </a:xfrm>
          <a:custGeom>
            <a:avLst/>
            <a:gdLst>
              <a:gd name="T0" fmla="*/ 0 w 697"/>
              <a:gd name="T1" fmla="*/ 0 h 23"/>
              <a:gd name="T2" fmla="*/ 697 w 697"/>
              <a:gd name="T3" fmla="*/ 0 h 23"/>
              <a:gd name="T4" fmla="*/ 175 w 697"/>
              <a:gd name="T5" fmla="*/ 23 h 23"/>
              <a:gd name="T6" fmla="*/ 175 w 697"/>
              <a:gd name="T7" fmla="*/ 0 h 23"/>
              <a:gd name="T8" fmla="*/ 522 w 697"/>
              <a:gd name="T9" fmla="*/ 23 h 23"/>
              <a:gd name="T10" fmla="*/ 522 w 697"/>
              <a:gd name="T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7" h="23">
                <a:moveTo>
                  <a:pt x="0" y="0"/>
                </a:moveTo>
                <a:lnTo>
                  <a:pt x="697" y="0"/>
                </a:lnTo>
                <a:moveTo>
                  <a:pt x="175" y="23"/>
                </a:moveTo>
                <a:lnTo>
                  <a:pt x="175" y="0"/>
                </a:lnTo>
                <a:moveTo>
                  <a:pt x="522" y="23"/>
                </a:moveTo>
                <a:lnTo>
                  <a:pt x="522" y="0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3234962" y="2785288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0.0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3229115" y="2355850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3221689" y="1915437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1.0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3229115" y="1468457"/>
            <a:ext cx="1603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Freeform 66"/>
          <p:cNvSpPr>
            <a:spLocks noEditPoints="1"/>
          </p:cNvSpPr>
          <p:nvPr/>
        </p:nvSpPr>
        <p:spPr bwMode="auto">
          <a:xfrm>
            <a:off x="3421663" y="1552339"/>
            <a:ext cx="36513" cy="1300163"/>
          </a:xfrm>
          <a:custGeom>
            <a:avLst/>
            <a:gdLst>
              <a:gd name="T0" fmla="*/ 23 w 23"/>
              <a:gd name="T1" fmla="*/ 819 h 819"/>
              <a:gd name="T2" fmla="*/ 23 w 23"/>
              <a:gd name="T3" fmla="*/ 0 h 819"/>
              <a:gd name="T4" fmla="*/ 23 w 23"/>
              <a:gd name="T5" fmla="*/ 817 h 819"/>
              <a:gd name="T6" fmla="*/ 0 w 23"/>
              <a:gd name="T7" fmla="*/ 817 h 819"/>
              <a:gd name="T8" fmla="*/ 23 w 23"/>
              <a:gd name="T9" fmla="*/ 546 h 819"/>
              <a:gd name="T10" fmla="*/ 0 w 23"/>
              <a:gd name="T11" fmla="*/ 546 h 819"/>
              <a:gd name="T12" fmla="*/ 23 w 23"/>
              <a:gd name="T13" fmla="*/ 274 h 819"/>
              <a:gd name="T14" fmla="*/ 0 w 23"/>
              <a:gd name="T15" fmla="*/ 274 h 819"/>
              <a:gd name="T16" fmla="*/ 23 w 23"/>
              <a:gd name="T17" fmla="*/ 2 h 819"/>
              <a:gd name="T18" fmla="*/ 0 w 23"/>
              <a:gd name="T19" fmla="*/ 2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819">
                <a:moveTo>
                  <a:pt x="23" y="819"/>
                </a:moveTo>
                <a:lnTo>
                  <a:pt x="23" y="0"/>
                </a:lnTo>
                <a:moveTo>
                  <a:pt x="23" y="817"/>
                </a:moveTo>
                <a:lnTo>
                  <a:pt x="0" y="817"/>
                </a:lnTo>
                <a:moveTo>
                  <a:pt x="23" y="546"/>
                </a:moveTo>
                <a:lnTo>
                  <a:pt x="0" y="546"/>
                </a:lnTo>
                <a:moveTo>
                  <a:pt x="23" y="274"/>
                </a:moveTo>
                <a:lnTo>
                  <a:pt x="0" y="274"/>
                </a:lnTo>
                <a:moveTo>
                  <a:pt x="23" y="2"/>
                </a:moveTo>
                <a:lnTo>
                  <a:pt x="0" y="2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>
            <a:off x="3725346" y="1615263"/>
            <a:ext cx="544513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3915846" y="1470801"/>
            <a:ext cx="12824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**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18869604">
            <a:off x="3492114" y="2944684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Ctrl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18929202">
            <a:off x="4046219" y="2943286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Cur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15240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6200000">
            <a:off x="2396414" y="2088089"/>
            <a:ext cx="1298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expression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8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3"/>
          <p:cNvSpPr>
            <a:spLocks noChangeAspect="1" noChangeArrowheads="1" noTextEdit="1"/>
          </p:cNvSpPr>
          <p:nvPr/>
        </p:nvSpPr>
        <p:spPr bwMode="auto">
          <a:xfrm>
            <a:off x="3733800" y="940421"/>
            <a:ext cx="3017520" cy="238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52400" y="914400"/>
            <a:ext cx="3108960" cy="2409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809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5800" y="838200"/>
            <a:ext cx="1904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MDR1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63007" y="838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MYC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484342" y="1140715"/>
            <a:ext cx="2615184" cy="1783080"/>
            <a:chOff x="148161" y="1143000"/>
            <a:chExt cx="3037508" cy="2068388"/>
          </a:xfrm>
        </p:grpSpPr>
        <p:grpSp>
          <p:nvGrpSpPr>
            <p:cNvPr id="125" name="Group 124"/>
            <p:cNvGrpSpPr/>
            <p:nvPr/>
          </p:nvGrpSpPr>
          <p:grpSpPr>
            <a:xfrm>
              <a:off x="457200" y="1143000"/>
              <a:ext cx="2728469" cy="2068388"/>
              <a:chOff x="457200" y="1143000"/>
              <a:chExt cx="2728469" cy="2068388"/>
            </a:xfrm>
          </p:grpSpPr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>
                <a:off x="941554" y="1916612"/>
                <a:ext cx="371449" cy="107930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941554" y="1916612"/>
                <a:ext cx="371449" cy="1079306"/>
              </a:xfrm>
              <a:custGeom>
                <a:avLst/>
                <a:gdLst>
                  <a:gd name="T0" fmla="*/ 0 w 265"/>
                  <a:gd name="T1" fmla="*/ 770 h 770"/>
                  <a:gd name="T2" fmla="*/ 0 w 265"/>
                  <a:gd name="T3" fmla="*/ 0 h 770"/>
                  <a:gd name="T4" fmla="*/ 0 w 265"/>
                  <a:gd name="T5" fmla="*/ 0 h 770"/>
                  <a:gd name="T6" fmla="*/ 265 w 265"/>
                  <a:gd name="T7" fmla="*/ 0 h 770"/>
                  <a:gd name="T8" fmla="*/ 265 w 265"/>
                  <a:gd name="T9" fmla="*/ 0 h 770"/>
                  <a:gd name="T10" fmla="*/ 265 w 265"/>
                  <a:gd name="T11" fmla="*/ 77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770">
                    <a:moveTo>
                      <a:pt x="0" y="77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5" y="7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1034066" y="1508719"/>
                <a:ext cx="186425" cy="407893"/>
              </a:xfrm>
              <a:custGeom>
                <a:avLst/>
                <a:gdLst>
                  <a:gd name="T0" fmla="*/ 0 w 133"/>
                  <a:gd name="T1" fmla="*/ 0 h 291"/>
                  <a:gd name="T2" fmla="*/ 133 w 133"/>
                  <a:gd name="T3" fmla="*/ 0 h 291"/>
                  <a:gd name="T4" fmla="*/ 66 w 133"/>
                  <a:gd name="T5" fmla="*/ 0 h 291"/>
                  <a:gd name="T6" fmla="*/ 66 w 133"/>
                  <a:gd name="T7" fmla="*/ 291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291">
                    <a:moveTo>
                      <a:pt x="0" y="0"/>
                    </a:moveTo>
                    <a:lnTo>
                      <a:pt x="133" y="0"/>
                    </a:lnTo>
                    <a:lnTo>
                      <a:pt x="66" y="0"/>
                    </a:lnTo>
                    <a:lnTo>
                      <a:pt x="66" y="291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500831" y="2083414"/>
                <a:ext cx="371449" cy="912504"/>
              </a:xfrm>
              <a:prstGeom prst="rect">
                <a:avLst/>
              </a:pr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1500831" y="2083414"/>
                <a:ext cx="371449" cy="912504"/>
              </a:xfrm>
              <a:custGeom>
                <a:avLst/>
                <a:gdLst>
                  <a:gd name="T0" fmla="*/ 0 w 265"/>
                  <a:gd name="T1" fmla="*/ 651 h 651"/>
                  <a:gd name="T2" fmla="*/ 0 w 265"/>
                  <a:gd name="T3" fmla="*/ 0 h 651"/>
                  <a:gd name="T4" fmla="*/ 0 w 265"/>
                  <a:gd name="T5" fmla="*/ 0 h 651"/>
                  <a:gd name="T6" fmla="*/ 265 w 265"/>
                  <a:gd name="T7" fmla="*/ 0 h 651"/>
                  <a:gd name="T8" fmla="*/ 265 w 265"/>
                  <a:gd name="T9" fmla="*/ 0 h 651"/>
                  <a:gd name="T10" fmla="*/ 265 w 265"/>
                  <a:gd name="T11" fmla="*/ 651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651">
                    <a:moveTo>
                      <a:pt x="0" y="65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5" y="651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1593343" y="1833912"/>
                <a:ext cx="186425" cy="249502"/>
              </a:xfrm>
              <a:custGeom>
                <a:avLst/>
                <a:gdLst>
                  <a:gd name="T0" fmla="*/ 0 w 133"/>
                  <a:gd name="T1" fmla="*/ 0 h 178"/>
                  <a:gd name="T2" fmla="*/ 133 w 133"/>
                  <a:gd name="T3" fmla="*/ 0 h 178"/>
                  <a:gd name="T4" fmla="*/ 66 w 133"/>
                  <a:gd name="T5" fmla="*/ 0 h 178"/>
                  <a:gd name="T6" fmla="*/ 66 w 133"/>
                  <a:gd name="T7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178">
                    <a:moveTo>
                      <a:pt x="0" y="0"/>
                    </a:moveTo>
                    <a:lnTo>
                      <a:pt x="133" y="0"/>
                    </a:lnTo>
                    <a:lnTo>
                      <a:pt x="66" y="0"/>
                    </a:lnTo>
                    <a:lnTo>
                      <a:pt x="66" y="178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2058706" y="2438043"/>
                <a:ext cx="371449" cy="552268"/>
              </a:xfrm>
              <a:prstGeom prst="rect">
                <a:avLst/>
              </a:prstGeom>
              <a:solidFill>
                <a:srgbClr val="575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2060107" y="2443650"/>
                <a:ext cx="371449" cy="552268"/>
              </a:xfrm>
              <a:custGeom>
                <a:avLst/>
                <a:gdLst>
                  <a:gd name="T0" fmla="*/ 0 w 265"/>
                  <a:gd name="T1" fmla="*/ 394 h 394"/>
                  <a:gd name="T2" fmla="*/ 0 w 265"/>
                  <a:gd name="T3" fmla="*/ 0 h 394"/>
                  <a:gd name="T4" fmla="*/ 0 w 265"/>
                  <a:gd name="T5" fmla="*/ 0 h 394"/>
                  <a:gd name="T6" fmla="*/ 265 w 265"/>
                  <a:gd name="T7" fmla="*/ 0 h 394"/>
                  <a:gd name="T8" fmla="*/ 265 w 265"/>
                  <a:gd name="T9" fmla="*/ 0 h 394"/>
                  <a:gd name="T10" fmla="*/ 265 w 265"/>
                  <a:gd name="T11" fmla="*/ 394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394">
                    <a:moveTo>
                      <a:pt x="0" y="394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5" y="3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152619" y="2289464"/>
                <a:ext cx="186425" cy="154187"/>
              </a:xfrm>
              <a:custGeom>
                <a:avLst/>
                <a:gdLst>
                  <a:gd name="T0" fmla="*/ 0 w 133"/>
                  <a:gd name="T1" fmla="*/ 0 h 110"/>
                  <a:gd name="T2" fmla="*/ 133 w 133"/>
                  <a:gd name="T3" fmla="*/ 0 h 110"/>
                  <a:gd name="T4" fmla="*/ 66 w 133"/>
                  <a:gd name="T5" fmla="*/ 0 h 110"/>
                  <a:gd name="T6" fmla="*/ 66 w 133"/>
                  <a:gd name="T7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110">
                    <a:moveTo>
                      <a:pt x="0" y="0"/>
                    </a:moveTo>
                    <a:lnTo>
                      <a:pt x="133" y="0"/>
                    </a:lnTo>
                    <a:lnTo>
                      <a:pt x="66" y="0"/>
                    </a:lnTo>
                    <a:lnTo>
                      <a:pt x="66" y="11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2619384" y="2395992"/>
                <a:ext cx="371449" cy="59992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619384" y="2395992"/>
                <a:ext cx="371449" cy="599926"/>
              </a:xfrm>
              <a:custGeom>
                <a:avLst/>
                <a:gdLst>
                  <a:gd name="T0" fmla="*/ 0 w 265"/>
                  <a:gd name="T1" fmla="*/ 428 h 428"/>
                  <a:gd name="T2" fmla="*/ 0 w 265"/>
                  <a:gd name="T3" fmla="*/ 0 h 428"/>
                  <a:gd name="T4" fmla="*/ 0 w 265"/>
                  <a:gd name="T5" fmla="*/ 0 h 428"/>
                  <a:gd name="T6" fmla="*/ 265 w 265"/>
                  <a:gd name="T7" fmla="*/ 0 h 428"/>
                  <a:gd name="T8" fmla="*/ 265 w 265"/>
                  <a:gd name="T9" fmla="*/ 0 h 428"/>
                  <a:gd name="T10" fmla="*/ 265 w 265"/>
                  <a:gd name="T11" fmla="*/ 42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428">
                    <a:moveTo>
                      <a:pt x="0" y="42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5" y="428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2711895" y="2293669"/>
                <a:ext cx="186425" cy="102324"/>
              </a:xfrm>
              <a:custGeom>
                <a:avLst/>
                <a:gdLst>
                  <a:gd name="T0" fmla="*/ 0 w 133"/>
                  <a:gd name="T1" fmla="*/ 0 h 73"/>
                  <a:gd name="T2" fmla="*/ 133 w 133"/>
                  <a:gd name="T3" fmla="*/ 0 h 73"/>
                  <a:gd name="T4" fmla="*/ 66 w 133"/>
                  <a:gd name="T5" fmla="*/ 0 h 73"/>
                  <a:gd name="T6" fmla="*/ 66 w 133"/>
                  <a:gd name="T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73">
                    <a:moveTo>
                      <a:pt x="0" y="0"/>
                    </a:moveTo>
                    <a:lnTo>
                      <a:pt x="133" y="0"/>
                    </a:lnTo>
                    <a:lnTo>
                      <a:pt x="66" y="0"/>
                    </a:lnTo>
                    <a:lnTo>
                      <a:pt x="66" y="73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7"/>
              <p:cNvSpPr>
                <a:spLocks noEditPoints="1"/>
              </p:cNvSpPr>
              <p:nvPr/>
            </p:nvSpPr>
            <p:spPr bwMode="auto">
              <a:xfrm>
                <a:off x="750924" y="2995918"/>
                <a:ext cx="2434745" cy="46256"/>
              </a:xfrm>
              <a:custGeom>
                <a:avLst/>
                <a:gdLst>
                  <a:gd name="T0" fmla="*/ 0 w 1737"/>
                  <a:gd name="T1" fmla="*/ 0 h 33"/>
                  <a:gd name="T2" fmla="*/ 1737 w 1737"/>
                  <a:gd name="T3" fmla="*/ 0 h 33"/>
                  <a:gd name="T4" fmla="*/ 268 w 1737"/>
                  <a:gd name="T5" fmla="*/ 33 h 33"/>
                  <a:gd name="T6" fmla="*/ 268 w 1737"/>
                  <a:gd name="T7" fmla="*/ 0 h 33"/>
                  <a:gd name="T8" fmla="*/ 667 w 1737"/>
                  <a:gd name="T9" fmla="*/ 33 h 33"/>
                  <a:gd name="T10" fmla="*/ 667 w 1737"/>
                  <a:gd name="T11" fmla="*/ 0 h 33"/>
                  <a:gd name="T12" fmla="*/ 1066 w 1737"/>
                  <a:gd name="T13" fmla="*/ 33 h 33"/>
                  <a:gd name="T14" fmla="*/ 1066 w 1737"/>
                  <a:gd name="T15" fmla="*/ 0 h 33"/>
                  <a:gd name="T16" fmla="*/ 1465 w 1737"/>
                  <a:gd name="T17" fmla="*/ 33 h 33"/>
                  <a:gd name="T18" fmla="*/ 1465 w 1737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7" h="33">
                    <a:moveTo>
                      <a:pt x="0" y="0"/>
                    </a:moveTo>
                    <a:lnTo>
                      <a:pt x="1737" y="0"/>
                    </a:lnTo>
                    <a:moveTo>
                      <a:pt x="268" y="33"/>
                    </a:moveTo>
                    <a:lnTo>
                      <a:pt x="268" y="0"/>
                    </a:lnTo>
                    <a:moveTo>
                      <a:pt x="667" y="33"/>
                    </a:moveTo>
                    <a:lnTo>
                      <a:pt x="667" y="0"/>
                    </a:lnTo>
                    <a:moveTo>
                      <a:pt x="1066" y="33"/>
                    </a:moveTo>
                    <a:lnTo>
                      <a:pt x="1066" y="0"/>
                    </a:lnTo>
                    <a:moveTo>
                      <a:pt x="1465" y="33"/>
                    </a:moveTo>
                    <a:lnTo>
                      <a:pt x="1465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457200" y="2925833"/>
                <a:ext cx="222870" cy="162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457200" y="2386181"/>
                <a:ext cx="222870" cy="162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457200" y="1846528"/>
                <a:ext cx="222870" cy="162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457200" y="1305473"/>
                <a:ext cx="222870" cy="162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708873" y="1372755"/>
                <a:ext cx="46256" cy="1627369"/>
              </a:xfrm>
              <a:custGeom>
                <a:avLst/>
                <a:gdLst>
                  <a:gd name="T0" fmla="*/ 33 w 33"/>
                  <a:gd name="T1" fmla="*/ 1161 h 1161"/>
                  <a:gd name="T2" fmla="*/ 33 w 33"/>
                  <a:gd name="T3" fmla="*/ 0 h 1161"/>
                  <a:gd name="T4" fmla="*/ 33 w 33"/>
                  <a:gd name="T5" fmla="*/ 1158 h 1161"/>
                  <a:gd name="T6" fmla="*/ 0 w 33"/>
                  <a:gd name="T7" fmla="*/ 1158 h 1161"/>
                  <a:gd name="T8" fmla="*/ 33 w 33"/>
                  <a:gd name="T9" fmla="*/ 773 h 1161"/>
                  <a:gd name="T10" fmla="*/ 0 w 33"/>
                  <a:gd name="T11" fmla="*/ 773 h 1161"/>
                  <a:gd name="T12" fmla="*/ 33 w 33"/>
                  <a:gd name="T13" fmla="*/ 388 h 1161"/>
                  <a:gd name="T14" fmla="*/ 0 w 33"/>
                  <a:gd name="T15" fmla="*/ 388 h 1161"/>
                  <a:gd name="T16" fmla="*/ 33 w 33"/>
                  <a:gd name="T17" fmla="*/ 3 h 1161"/>
                  <a:gd name="T18" fmla="*/ 0 w 33"/>
                  <a:gd name="T19" fmla="*/ 3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161">
                    <a:moveTo>
                      <a:pt x="33" y="1161"/>
                    </a:moveTo>
                    <a:lnTo>
                      <a:pt x="33" y="0"/>
                    </a:lnTo>
                    <a:moveTo>
                      <a:pt x="33" y="1158"/>
                    </a:moveTo>
                    <a:lnTo>
                      <a:pt x="0" y="1158"/>
                    </a:lnTo>
                    <a:moveTo>
                      <a:pt x="33" y="773"/>
                    </a:moveTo>
                    <a:lnTo>
                      <a:pt x="0" y="773"/>
                    </a:lnTo>
                    <a:moveTo>
                      <a:pt x="33" y="388"/>
                    </a:moveTo>
                    <a:lnTo>
                      <a:pt x="0" y="388"/>
                    </a:lnTo>
                    <a:moveTo>
                      <a:pt x="33" y="3"/>
                    </a:moveTo>
                    <a:lnTo>
                      <a:pt x="0" y="3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>
                <a:off x="1115469" y="1310295"/>
                <a:ext cx="1737360" cy="0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35"/>
              <p:cNvSpPr>
                <a:spLocks noChangeArrowheads="1"/>
              </p:cNvSpPr>
              <p:nvPr/>
            </p:nvSpPr>
            <p:spPr bwMode="auto">
              <a:xfrm>
                <a:off x="1875149" y="1143000"/>
                <a:ext cx="801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*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775"/>
              <p:cNvSpPr>
                <a:spLocks noChangeArrowheads="1"/>
              </p:cNvSpPr>
              <p:nvPr/>
            </p:nvSpPr>
            <p:spPr bwMode="auto">
              <a:xfrm>
                <a:off x="1037188" y="3065978"/>
                <a:ext cx="188883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Ctrl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777"/>
              <p:cNvSpPr>
                <a:spLocks noChangeArrowheads="1"/>
              </p:cNvSpPr>
              <p:nvPr/>
            </p:nvSpPr>
            <p:spPr bwMode="auto">
              <a:xfrm>
                <a:off x="1600200" y="3065978"/>
                <a:ext cx="194879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Cur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779"/>
              <p:cNvSpPr>
                <a:spLocks noChangeArrowheads="1"/>
              </p:cNvSpPr>
              <p:nvPr/>
            </p:nvSpPr>
            <p:spPr bwMode="auto">
              <a:xfrm>
                <a:off x="2102340" y="3065978"/>
                <a:ext cx="275829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GEM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781"/>
              <p:cNvSpPr>
                <a:spLocks noChangeArrowheads="1"/>
              </p:cNvSpPr>
              <p:nvPr/>
            </p:nvSpPr>
            <p:spPr bwMode="auto">
              <a:xfrm>
                <a:off x="2514600" y="3065978"/>
                <a:ext cx="541164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Cur+GEM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>
                <a:off x="1115469" y="1427110"/>
                <a:ext cx="1097280" cy="0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35"/>
              <p:cNvSpPr>
                <a:spLocks noChangeArrowheads="1"/>
              </p:cNvSpPr>
              <p:nvPr/>
            </p:nvSpPr>
            <p:spPr bwMode="auto">
              <a:xfrm>
                <a:off x="1654552" y="1279839"/>
                <a:ext cx="801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*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 rot="16200000">
              <a:off x="-429722" y="2040048"/>
              <a:ext cx="14173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expression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657600" y="1170152"/>
            <a:ext cx="2615184" cy="1782188"/>
            <a:chOff x="3657600" y="1170279"/>
            <a:chExt cx="3018803" cy="2036406"/>
          </a:xfrm>
        </p:grpSpPr>
        <p:grpSp>
          <p:nvGrpSpPr>
            <p:cNvPr id="126" name="Group 125"/>
            <p:cNvGrpSpPr/>
            <p:nvPr/>
          </p:nvGrpSpPr>
          <p:grpSpPr>
            <a:xfrm>
              <a:off x="3964771" y="1170279"/>
              <a:ext cx="2711632" cy="2036406"/>
              <a:chOff x="3964771" y="1170279"/>
              <a:chExt cx="2711632" cy="2036406"/>
            </a:xfrm>
          </p:grpSpPr>
          <p:sp>
            <p:nvSpPr>
              <p:cNvPr id="55" name="Rectangle 5"/>
              <p:cNvSpPr>
                <a:spLocks noChangeArrowheads="1"/>
              </p:cNvSpPr>
              <p:nvPr/>
            </p:nvSpPr>
            <p:spPr bwMode="auto">
              <a:xfrm>
                <a:off x="4451068" y="2198762"/>
                <a:ext cx="369039" cy="8005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"/>
              <p:cNvSpPr>
                <a:spLocks/>
              </p:cNvSpPr>
              <p:nvPr/>
            </p:nvSpPr>
            <p:spPr bwMode="auto">
              <a:xfrm>
                <a:off x="4451068" y="2198762"/>
                <a:ext cx="369039" cy="800510"/>
              </a:xfrm>
              <a:custGeom>
                <a:avLst/>
                <a:gdLst>
                  <a:gd name="T0" fmla="*/ 0 w 266"/>
                  <a:gd name="T1" fmla="*/ 577 h 577"/>
                  <a:gd name="T2" fmla="*/ 0 w 266"/>
                  <a:gd name="T3" fmla="*/ 0 h 577"/>
                  <a:gd name="T4" fmla="*/ 0 w 266"/>
                  <a:gd name="T5" fmla="*/ 0 h 577"/>
                  <a:gd name="T6" fmla="*/ 266 w 266"/>
                  <a:gd name="T7" fmla="*/ 0 h 577"/>
                  <a:gd name="T8" fmla="*/ 266 w 266"/>
                  <a:gd name="T9" fmla="*/ 0 h 577"/>
                  <a:gd name="T10" fmla="*/ 266 w 266"/>
                  <a:gd name="T11" fmla="*/ 577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6" h="577">
                    <a:moveTo>
                      <a:pt x="0" y="577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66" y="577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4544021" y="1793651"/>
                <a:ext cx="183132" cy="405111"/>
              </a:xfrm>
              <a:custGeom>
                <a:avLst/>
                <a:gdLst>
                  <a:gd name="T0" fmla="*/ 0 w 132"/>
                  <a:gd name="T1" fmla="*/ 0 h 292"/>
                  <a:gd name="T2" fmla="*/ 132 w 132"/>
                  <a:gd name="T3" fmla="*/ 0 h 292"/>
                  <a:gd name="T4" fmla="*/ 66 w 132"/>
                  <a:gd name="T5" fmla="*/ 0 h 292"/>
                  <a:gd name="T6" fmla="*/ 66 w 132"/>
                  <a:gd name="T7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2" h="292">
                    <a:moveTo>
                      <a:pt x="0" y="0"/>
                    </a:moveTo>
                    <a:lnTo>
                      <a:pt x="132" y="0"/>
                    </a:lnTo>
                    <a:lnTo>
                      <a:pt x="66" y="0"/>
                    </a:lnTo>
                    <a:lnTo>
                      <a:pt x="66" y="292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5006014" y="2713474"/>
                <a:ext cx="369039" cy="285797"/>
              </a:xfrm>
              <a:prstGeom prst="rect">
                <a:avLst/>
              </a:pr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9"/>
              <p:cNvSpPr>
                <a:spLocks/>
              </p:cNvSpPr>
              <p:nvPr/>
            </p:nvSpPr>
            <p:spPr bwMode="auto">
              <a:xfrm>
                <a:off x="5006014" y="2713474"/>
                <a:ext cx="369039" cy="285797"/>
              </a:xfrm>
              <a:custGeom>
                <a:avLst/>
                <a:gdLst>
                  <a:gd name="T0" fmla="*/ 0 w 266"/>
                  <a:gd name="T1" fmla="*/ 206 h 206"/>
                  <a:gd name="T2" fmla="*/ 0 w 266"/>
                  <a:gd name="T3" fmla="*/ 0 h 206"/>
                  <a:gd name="T4" fmla="*/ 0 w 266"/>
                  <a:gd name="T5" fmla="*/ 0 h 206"/>
                  <a:gd name="T6" fmla="*/ 266 w 266"/>
                  <a:gd name="T7" fmla="*/ 0 h 206"/>
                  <a:gd name="T8" fmla="*/ 266 w 266"/>
                  <a:gd name="T9" fmla="*/ 0 h 206"/>
                  <a:gd name="T10" fmla="*/ 266 w 266"/>
                  <a:gd name="T11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6" h="206">
                    <a:moveTo>
                      <a:pt x="0" y="20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66" y="206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0"/>
              <p:cNvSpPr>
                <a:spLocks/>
              </p:cNvSpPr>
              <p:nvPr/>
            </p:nvSpPr>
            <p:spPr bwMode="auto">
              <a:xfrm>
                <a:off x="5097580" y="2558089"/>
                <a:ext cx="184520" cy="155385"/>
              </a:xfrm>
              <a:custGeom>
                <a:avLst/>
                <a:gdLst>
                  <a:gd name="T0" fmla="*/ 0 w 133"/>
                  <a:gd name="T1" fmla="*/ 0 h 112"/>
                  <a:gd name="T2" fmla="*/ 133 w 133"/>
                  <a:gd name="T3" fmla="*/ 0 h 112"/>
                  <a:gd name="T4" fmla="*/ 67 w 133"/>
                  <a:gd name="T5" fmla="*/ 0 h 112"/>
                  <a:gd name="T6" fmla="*/ 67 w 133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112">
                    <a:moveTo>
                      <a:pt x="0" y="0"/>
                    </a:moveTo>
                    <a:lnTo>
                      <a:pt x="133" y="0"/>
                    </a:lnTo>
                    <a:lnTo>
                      <a:pt x="67" y="0"/>
                    </a:lnTo>
                    <a:lnTo>
                      <a:pt x="67" y="112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11"/>
              <p:cNvSpPr>
                <a:spLocks noChangeArrowheads="1"/>
              </p:cNvSpPr>
              <p:nvPr/>
            </p:nvSpPr>
            <p:spPr bwMode="auto">
              <a:xfrm>
                <a:off x="5560960" y="2821689"/>
                <a:ext cx="367652" cy="177583"/>
              </a:xfrm>
              <a:prstGeom prst="rect">
                <a:avLst/>
              </a:prstGeom>
              <a:solidFill>
                <a:srgbClr val="575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5560960" y="2821689"/>
                <a:ext cx="367652" cy="177583"/>
              </a:xfrm>
              <a:custGeom>
                <a:avLst/>
                <a:gdLst>
                  <a:gd name="T0" fmla="*/ 0 w 265"/>
                  <a:gd name="T1" fmla="*/ 128 h 128"/>
                  <a:gd name="T2" fmla="*/ 0 w 265"/>
                  <a:gd name="T3" fmla="*/ 0 h 128"/>
                  <a:gd name="T4" fmla="*/ 0 w 265"/>
                  <a:gd name="T5" fmla="*/ 0 h 128"/>
                  <a:gd name="T6" fmla="*/ 265 w 265"/>
                  <a:gd name="T7" fmla="*/ 0 h 128"/>
                  <a:gd name="T8" fmla="*/ 265 w 265"/>
                  <a:gd name="T9" fmla="*/ 0 h 128"/>
                  <a:gd name="T10" fmla="*/ 265 w 265"/>
                  <a:gd name="T11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128">
                    <a:moveTo>
                      <a:pt x="0" y="12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5" y="12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3"/>
              <p:cNvSpPr>
                <a:spLocks/>
              </p:cNvSpPr>
              <p:nvPr/>
            </p:nvSpPr>
            <p:spPr bwMode="auto">
              <a:xfrm>
                <a:off x="5652527" y="2724573"/>
                <a:ext cx="184520" cy="97116"/>
              </a:xfrm>
              <a:custGeom>
                <a:avLst/>
                <a:gdLst>
                  <a:gd name="T0" fmla="*/ 0 w 133"/>
                  <a:gd name="T1" fmla="*/ 0 h 70"/>
                  <a:gd name="T2" fmla="*/ 133 w 133"/>
                  <a:gd name="T3" fmla="*/ 0 h 70"/>
                  <a:gd name="T4" fmla="*/ 66 w 133"/>
                  <a:gd name="T5" fmla="*/ 0 h 70"/>
                  <a:gd name="T6" fmla="*/ 66 w 133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70">
                    <a:moveTo>
                      <a:pt x="0" y="0"/>
                    </a:moveTo>
                    <a:lnTo>
                      <a:pt x="133" y="0"/>
                    </a:lnTo>
                    <a:lnTo>
                      <a:pt x="66" y="0"/>
                    </a:lnTo>
                    <a:lnTo>
                      <a:pt x="66" y="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14"/>
              <p:cNvSpPr>
                <a:spLocks noChangeArrowheads="1"/>
              </p:cNvSpPr>
              <p:nvPr/>
            </p:nvSpPr>
            <p:spPr bwMode="auto">
              <a:xfrm>
                <a:off x="6114519" y="2805040"/>
                <a:ext cx="369039" cy="19423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5"/>
              <p:cNvSpPr>
                <a:spLocks/>
              </p:cNvSpPr>
              <p:nvPr/>
            </p:nvSpPr>
            <p:spPr bwMode="auto">
              <a:xfrm>
                <a:off x="6114519" y="2805040"/>
                <a:ext cx="369039" cy="194231"/>
              </a:xfrm>
              <a:custGeom>
                <a:avLst/>
                <a:gdLst>
                  <a:gd name="T0" fmla="*/ 0 w 266"/>
                  <a:gd name="T1" fmla="*/ 140 h 140"/>
                  <a:gd name="T2" fmla="*/ 0 w 266"/>
                  <a:gd name="T3" fmla="*/ 0 h 140"/>
                  <a:gd name="T4" fmla="*/ 0 w 266"/>
                  <a:gd name="T5" fmla="*/ 0 h 140"/>
                  <a:gd name="T6" fmla="*/ 266 w 266"/>
                  <a:gd name="T7" fmla="*/ 0 h 140"/>
                  <a:gd name="T8" fmla="*/ 266 w 266"/>
                  <a:gd name="T9" fmla="*/ 0 h 140"/>
                  <a:gd name="T10" fmla="*/ 266 w 266"/>
                  <a:gd name="T11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6" h="140">
                    <a:moveTo>
                      <a:pt x="0" y="14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66" y="14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6"/>
              <p:cNvSpPr>
                <a:spLocks/>
              </p:cNvSpPr>
              <p:nvPr/>
            </p:nvSpPr>
            <p:spPr bwMode="auto">
              <a:xfrm>
                <a:off x="6207473" y="2716249"/>
                <a:ext cx="183132" cy="88791"/>
              </a:xfrm>
              <a:custGeom>
                <a:avLst/>
                <a:gdLst>
                  <a:gd name="T0" fmla="*/ 0 w 132"/>
                  <a:gd name="T1" fmla="*/ 0 h 64"/>
                  <a:gd name="T2" fmla="*/ 132 w 132"/>
                  <a:gd name="T3" fmla="*/ 0 h 64"/>
                  <a:gd name="T4" fmla="*/ 66 w 132"/>
                  <a:gd name="T5" fmla="*/ 0 h 64"/>
                  <a:gd name="T6" fmla="*/ 66 w 132"/>
                  <a:gd name="T7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2" h="64">
                    <a:moveTo>
                      <a:pt x="0" y="0"/>
                    </a:moveTo>
                    <a:lnTo>
                      <a:pt x="132" y="0"/>
                    </a:lnTo>
                    <a:lnTo>
                      <a:pt x="66" y="0"/>
                    </a:lnTo>
                    <a:lnTo>
                      <a:pt x="66" y="6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7"/>
              <p:cNvSpPr>
                <a:spLocks noEditPoints="1"/>
              </p:cNvSpPr>
              <p:nvPr/>
            </p:nvSpPr>
            <p:spPr bwMode="auto">
              <a:xfrm>
                <a:off x="4263774" y="2999271"/>
                <a:ext cx="2412629" cy="45783"/>
              </a:xfrm>
              <a:custGeom>
                <a:avLst/>
                <a:gdLst>
                  <a:gd name="T0" fmla="*/ 0 w 1739"/>
                  <a:gd name="T1" fmla="*/ 0 h 33"/>
                  <a:gd name="T2" fmla="*/ 1739 w 1739"/>
                  <a:gd name="T3" fmla="*/ 0 h 33"/>
                  <a:gd name="T4" fmla="*/ 268 w 1739"/>
                  <a:gd name="T5" fmla="*/ 33 h 33"/>
                  <a:gd name="T6" fmla="*/ 268 w 1739"/>
                  <a:gd name="T7" fmla="*/ 0 h 33"/>
                  <a:gd name="T8" fmla="*/ 668 w 1739"/>
                  <a:gd name="T9" fmla="*/ 33 h 33"/>
                  <a:gd name="T10" fmla="*/ 668 w 1739"/>
                  <a:gd name="T11" fmla="*/ 0 h 33"/>
                  <a:gd name="T12" fmla="*/ 1067 w 1739"/>
                  <a:gd name="T13" fmla="*/ 33 h 33"/>
                  <a:gd name="T14" fmla="*/ 1067 w 1739"/>
                  <a:gd name="T15" fmla="*/ 0 h 33"/>
                  <a:gd name="T16" fmla="*/ 1467 w 1739"/>
                  <a:gd name="T17" fmla="*/ 33 h 33"/>
                  <a:gd name="T18" fmla="*/ 1467 w 1739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9" h="33">
                    <a:moveTo>
                      <a:pt x="0" y="0"/>
                    </a:moveTo>
                    <a:lnTo>
                      <a:pt x="1739" y="0"/>
                    </a:lnTo>
                    <a:moveTo>
                      <a:pt x="268" y="33"/>
                    </a:moveTo>
                    <a:lnTo>
                      <a:pt x="268" y="0"/>
                    </a:lnTo>
                    <a:moveTo>
                      <a:pt x="668" y="33"/>
                    </a:moveTo>
                    <a:lnTo>
                      <a:pt x="668" y="0"/>
                    </a:lnTo>
                    <a:moveTo>
                      <a:pt x="1067" y="33"/>
                    </a:moveTo>
                    <a:lnTo>
                      <a:pt x="1067" y="0"/>
                    </a:lnTo>
                    <a:moveTo>
                      <a:pt x="1467" y="33"/>
                    </a:moveTo>
                    <a:lnTo>
                      <a:pt x="1467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18"/>
              <p:cNvSpPr>
                <a:spLocks noChangeArrowheads="1"/>
              </p:cNvSpPr>
              <p:nvPr/>
            </p:nvSpPr>
            <p:spPr bwMode="auto">
              <a:xfrm>
                <a:off x="3964771" y="2929902"/>
                <a:ext cx="220591" cy="160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19"/>
              <p:cNvSpPr>
                <a:spLocks noChangeArrowheads="1"/>
              </p:cNvSpPr>
              <p:nvPr/>
            </p:nvSpPr>
            <p:spPr bwMode="auto">
              <a:xfrm>
                <a:off x="3964771" y="2528954"/>
                <a:ext cx="220591" cy="160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0"/>
              <p:cNvSpPr>
                <a:spLocks noChangeArrowheads="1"/>
              </p:cNvSpPr>
              <p:nvPr/>
            </p:nvSpPr>
            <p:spPr bwMode="auto">
              <a:xfrm>
                <a:off x="3964771" y="2129393"/>
                <a:ext cx="220591" cy="160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1"/>
              <p:cNvSpPr>
                <a:spLocks noChangeArrowheads="1"/>
              </p:cNvSpPr>
              <p:nvPr/>
            </p:nvSpPr>
            <p:spPr bwMode="auto">
              <a:xfrm>
                <a:off x="3964771" y="1728445"/>
                <a:ext cx="220591" cy="160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22"/>
              <p:cNvSpPr>
                <a:spLocks noChangeArrowheads="1"/>
              </p:cNvSpPr>
              <p:nvPr/>
            </p:nvSpPr>
            <p:spPr bwMode="auto">
              <a:xfrm>
                <a:off x="3964771" y="1327496"/>
                <a:ext cx="220591" cy="160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Freeform 23"/>
              <p:cNvSpPr>
                <a:spLocks noEditPoints="1"/>
              </p:cNvSpPr>
              <p:nvPr/>
            </p:nvSpPr>
            <p:spPr bwMode="auto">
              <a:xfrm>
                <a:off x="4220765" y="1392702"/>
                <a:ext cx="45783" cy="1610731"/>
              </a:xfrm>
              <a:custGeom>
                <a:avLst/>
                <a:gdLst>
                  <a:gd name="T0" fmla="*/ 33 w 33"/>
                  <a:gd name="T1" fmla="*/ 1161 h 1161"/>
                  <a:gd name="T2" fmla="*/ 33 w 33"/>
                  <a:gd name="T3" fmla="*/ 0 h 1161"/>
                  <a:gd name="T4" fmla="*/ 33 w 33"/>
                  <a:gd name="T5" fmla="*/ 1158 h 1161"/>
                  <a:gd name="T6" fmla="*/ 0 w 33"/>
                  <a:gd name="T7" fmla="*/ 1158 h 1161"/>
                  <a:gd name="T8" fmla="*/ 33 w 33"/>
                  <a:gd name="T9" fmla="*/ 870 h 1161"/>
                  <a:gd name="T10" fmla="*/ 0 w 33"/>
                  <a:gd name="T11" fmla="*/ 870 h 1161"/>
                  <a:gd name="T12" fmla="*/ 33 w 33"/>
                  <a:gd name="T13" fmla="*/ 581 h 1161"/>
                  <a:gd name="T14" fmla="*/ 0 w 33"/>
                  <a:gd name="T15" fmla="*/ 581 h 1161"/>
                  <a:gd name="T16" fmla="*/ 33 w 33"/>
                  <a:gd name="T17" fmla="*/ 292 h 1161"/>
                  <a:gd name="T18" fmla="*/ 0 w 33"/>
                  <a:gd name="T19" fmla="*/ 292 h 1161"/>
                  <a:gd name="T20" fmla="*/ 33 w 33"/>
                  <a:gd name="T21" fmla="*/ 3 h 1161"/>
                  <a:gd name="T22" fmla="*/ 0 w 33"/>
                  <a:gd name="T23" fmla="*/ 3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1161">
                    <a:moveTo>
                      <a:pt x="33" y="1161"/>
                    </a:moveTo>
                    <a:lnTo>
                      <a:pt x="33" y="0"/>
                    </a:lnTo>
                    <a:moveTo>
                      <a:pt x="33" y="1158"/>
                    </a:moveTo>
                    <a:lnTo>
                      <a:pt x="0" y="1158"/>
                    </a:lnTo>
                    <a:moveTo>
                      <a:pt x="33" y="870"/>
                    </a:moveTo>
                    <a:lnTo>
                      <a:pt x="0" y="870"/>
                    </a:lnTo>
                    <a:moveTo>
                      <a:pt x="33" y="581"/>
                    </a:moveTo>
                    <a:lnTo>
                      <a:pt x="0" y="581"/>
                    </a:lnTo>
                    <a:moveTo>
                      <a:pt x="33" y="292"/>
                    </a:moveTo>
                    <a:lnTo>
                      <a:pt x="0" y="292"/>
                    </a:lnTo>
                    <a:moveTo>
                      <a:pt x="33" y="3"/>
                    </a:moveTo>
                    <a:lnTo>
                      <a:pt x="0" y="3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34"/>
              <p:cNvSpPr>
                <a:spLocks noChangeShapeType="1"/>
              </p:cNvSpPr>
              <p:nvPr/>
            </p:nvSpPr>
            <p:spPr bwMode="auto">
              <a:xfrm>
                <a:off x="4548940" y="1313393"/>
                <a:ext cx="1737360" cy="0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35"/>
              <p:cNvSpPr>
                <a:spLocks noChangeArrowheads="1"/>
              </p:cNvSpPr>
              <p:nvPr/>
            </p:nvSpPr>
            <p:spPr bwMode="auto">
              <a:xfrm>
                <a:off x="5323661" y="1170279"/>
                <a:ext cx="1603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**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Line 34"/>
              <p:cNvSpPr>
                <a:spLocks noChangeShapeType="1"/>
              </p:cNvSpPr>
              <p:nvPr/>
            </p:nvSpPr>
            <p:spPr bwMode="auto">
              <a:xfrm>
                <a:off x="4548940" y="1477090"/>
                <a:ext cx="1097280" cy="0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35"/>
              <p:cNvSpPr>
                <a:spLocks noChangeArrowheads="1"/>
              </p:cNvSpPr>
              <p:nvPr/>
            </p:nvSpPr>
            <p:spPr bwMode="auto">
              <a:xfrm>
                <a:off x="5089467" y="1327496"/>
                <a:ext cx="801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*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Line 34"/>
              <p:cNvSpPr>
                <a:spLocks noChangeShapeType="1"/>
              </p:cNvSpPr>
              <p:nvPr/>
            </p:nvSpPr>
            <p:spPr bwMode="auto">
              <a:xfrm>
                <a:off x="4555247" y="1629490"/>
                <a:ext cx="640080" cy="0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35"/>
              <p:cNvSpPr>
                <a:spLocks noChangeArrowheads="1"/>
              </p:cNvSpPr>
              <p:nvPr/>
            </p:nvSpPr>
            <p:spPr bwMode="auto">
              <a:xfrm>
                <a:off x="4872850" y="1487532"/>
                <a:ext cx="801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*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775"/>
              <p:cNvSpPr>
                <a:spLocks noChangeArrowheads="1"/>
              </p:cNvSpPr>
              <p:nvPr/>
            </p:nvSpPr>
            <p:spPr bwMode="auto">
              <a:xfrm>
                <a:off x="4536545" y="3061275"/>
                <a:ext cx="188883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Ctrl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777"/>
              <p:cNvSpPr>
                <a:spLocks noChangeArrowheads="1"/>
              </p:cNvSpPr>
              <p:nvPr/>
            </p:nvSpPr>
            <p:spPr bwMode="auto">
              <a:xfrm>
                <a:off x="5099557" y="3061275"/>
                <a:ext cx="194879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Cur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779"/>
              <p:cNvSpPr>
                <a:spLocks noChangeArrowheads="1"/>
              </p:cNvSpPr>
              <p:nvPr/>
            </p:nvSpPr>
            <p:spPr bwMode="auto">
              <a:xfrm>
                <a:off x="5601697" y="3061275"/>
                <a:ext cx="275829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GEM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781"/>
              <p:cNvSpPr>
                <a:spLocks noChangeArrowheads="1"/>
              </p:cNvSpPr>
              <p:nvPr/>
            </p:nvSpPr>
            <p:spPr bwMode="auto">
              <a:xfrm>
                <a:off x="6013957" y="3061275"/>
                <a:ext cx="541164" cy="145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Cur+GEM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 rot="16200000">
              <a:off x="3079717" y="2040048"/>
              <a:ext cx="14173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Relative expression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072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81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Yoshida, Kazuhiro</dc:creator>
  <cp:lastModifiedBy>Yoshida, Kazuhiro</cp:lastModifiedBy>
  <cp:revision>17</cp:revision>
  <dcterms:created xsi:type="dcterms:W3CDTF">2006-08-16T00:00:00Z</dcterms:created>
  <dcterms:modified xsi:type="dcterms:W3CDTF">2017-05-21T00:23:15Z</dcterms:modified>
</cp:coreProperties>
</file>