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4799" r:id="rId4"/>
    <p:sldMasterId id="2147484834" r:id="rId5"/>
    <p:sldMasterId id="2147484856" r:id="rId6"/>
    <p:sldMasterId id="2147484887" r:id="rId7"/>
  </p:sldMasterIdLst>
  <p:notesMasterIdLst>
    <p:notesMasterId r:id="rId47"/>
  </p:notesMasterIdLst>
  <p:handoutMasterIdLst>
    <p:handoutMasterId r:id="rId48"/>
  </p:handoutMasterIdLst>
  <p:sldIdLst>
    <p:sldId id="1965" r:id="rId8"/>
    <p:sldId id="1964" r:id="rId9"/>
    <p:sldId id="1966" r:id="rId10"/>
    <p:sldId id="378" r:id="rId11"/>
    <p:sldId id="2670" r:id="rId12"/>
    <p:sldId id="2680" r:id="rId13"/>
    <p:sldId id="2671" r:id="rId14"/>
    <p:sldId id="2681" r:id="rId15"/>
    <p:sldId id="2672" r:id="rId16"/>
    <p:sldId id="2673" r:id="rId17"/>
    <p:sldId id="2669" r:id="rId18"/>
    <p:sldId id="2659" r:id="rId19"/>
    <p:sldId id="2657" r:id="rId20"/>
    <p:sldId id="2674" r:id="rId21"/>
    <p:sldId id="2660" r:id="rId22"/>
    <p:sldId id="2682" r:id="rId23"/>
    <p:sldId id="439" r:id="rId24"/>
    <p:sldId id="2683" r:id="rId25"/>
    <p:sldId id="2684" r:id="rId26"/>
    <p:sldId id="2685" r:id="rId27"/>
    <p:sldId id="2686" r:id="rId28"/>
    <p:sldId id="2687" r:id="rId29"/>
    <p:sldId id="2688" r:id="rId30"/>
    <p:sldId id="2689" r:id="rId31"/>
    <p:sldId id="1969" r:id="rId32"/>
    <p:sldId id="1968" r:id="rId33"/>
    <p:sldId id="2690" r:id="rId34"/>
    <p:sldId id="2691" r:id="rId35"/>
    <p:sldId id="2699" r:id="rId36"/>
    <p:sldId id="2700" r:id="rId37"/>
    <p:sldId id="2701" r:id="rId38"/>
    <p:sldId id="2702" r:id="rId39"/>
    <p:sldId id="2703" r:id="rId40"/>
    <p:sldId id="2694" r:id="rId41"/>
    <p:sldId id="2697" r:id="rId42"/>
    <p:sldId id="2698" r:id="rId43"/>
    <p:sldId id="2704" r:id="rId44"/>
    <p:sldId id="1864" r:id="rId45"/>
    <p:sldId id="1963" r:id="rId4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Buisness Applications Summit template" id="{4B1BBE2A-6D55-4595-AFBA-0E30BE368C15}">
          <p14:sldIdLst>
            <p14:sldId id="1965"/>
            <p14:sldId id="1964"/>
            <p14:sldId id="1966"/>
            <p14:sldId id="378"/>
            <p14:sldId id="2670"/>
            <p14:sldId id="2680"/>
            <p14:sldId id="2671"/>
            <p14:sldId id="2681"/>
            <p14:sldId id="2672"/>
            <p14:sldId id="2673"/>
            <p14:sldId id="2669"/>
            <p14:sldId id="2659"/>
            <p14:sldId id="2657"/>
            <p14:sldId id="2674"/>
            <p14:sldId id="2660"/>
            <p14:sldId id="2682"/>
            <p14:sldId id="439"/>
            <p14:sldId id="2683"/>
            <p14:sldId id="2684"/>
            <p14:sldId id="2685"/>
            <p14:sldId id="2686"/>
            <p14:sldId id="2687"/>
            <p14:sldId id="2688"/>
            <p14:sldId id="2689"/>
            <p14:sldId id="1969"/>
            <p14:sldId id="1968"/>
            <p14:sldId id="2690"/>
            <p14:sldId id="2691"/>
            <p14:sldId id="2699"/>
            <p14:sldId id="2700"/>
            <p14:sldId id="2701"/>
            <p14:sldId id="2702"/>
            <p14:sldId id="2703"/>
            <p14:sldId id="2694"/>
            <p14:sldId id="2697"/>
            <p14:sldId id="2698"/>
            <p14:sldId id="2704"/>
            <p14:sldId id="1864"/>
            <p14:sldId id="196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C3C41"/>
    <a:srgbClr val="525252"/>
    <a:srgbClr val="D2D2D2"/>
    <a:srgbClr val="E6E6E6"/>
    <a:srgbClr val="30E5D0"/>
    <a:srgbClr val="000000"/>
    <a:srgbClr val="FEF000"/>
    <a:srgbClr val="50E6FF"/>
    <a:srgbClr val="3B2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2515E-6E12-402C-8F81-334076B73A4C}" v="9" dt="2019-06-11T16:27:54.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2065" autoAdjust="0"/>
  </p:normalViewPr>
  <p:slideViewPr>
    <p:cSldViewPr snapToGrid="0">
      <p:cViewPr>
        <p:scale>
          <a:sx n="77" d="100"/>
          <a:sy n="77" d="100"/>
        </p:scale>
        <p:origin x="4" y="68"/>
      </p:cViewPr>
      <p:guideLst/>
    </p:cSldViewPr>
  </p:slideViewPr>
  <p:outlineViewPr>
    <p:cViewPr>
      <p:scale>
        <a:sx n="33" d="100"/>
        <a:sy n="33" d="100"/>
      </p:scale>
      <p:origin x="0" y="-6516"/>
    </p:cViewPr>
  </p:outlineViewPr>
  <p:notesTextViewPr>
    <p:cViewPr>
      <p:scale>
        <a:sx n="3" d="2"/>
        <a:sy n="3" d="2"/>
      </p:scale>
      <p:origin x="0" y="0"/>
    </p:cViewPr>
  </p:notesTextViewPr>
  <p:sorterViewPr>
    <p:cViewPr>
      <p:scale>
        <a:sx n="86" d="100"/>
        <a:sy n="86" d="100"/>
      </p:scale>
      <p:origin x="0" y="0"/>
    </p:cViewPr>
  </p:sorterViewPr>
  <p:notesViewPr>
    <p:cSldViewPr snapToGrid="0" showGuides="1">
      <p:cViewPr varScale="1">
        <p:scale>
          <a:sx n="113" d="100"/>
          <a:sy n="113" d="100"/>
        </p:scale>
        <p:origin x="5310" y="96"/>
      </p:cViewPr>
      <p:guideLst>
        <p:guide orient="horz" pos="2880"/>
        <p:guide pos="216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6.xml" Id="rId13" /><Relationship Type="http://schemas.openxmlformats.org/officeDocument/2006/relationships/slide" Target="slides/slide11.xml" Id="rId18" /><Relationship Type="http://schemas.openxmlformats.org/officeDocument/2006/relationships/slide" Target="slides/slide19.xml" Id="rId26" /><Relationship Type="http://schemas.openxmlformats.org/officeDocument/2006/relationships/slide" Target="slides/slide32.xml" Id="rId39" /><Relationship Type="http://schemas.openxmlformats.org/officeDocument/2006/relationships/slide" Target="slides/slide14.xml" Id="rId21" /><Relationship Type="http://schemas.openxmlformats.org/officeDocument/2006/relationships/slide" Target="slides/slide27.xml" Id="rId34" /><Relationship Type="http://schemas.openxmlformats.org/officeDocument/2006/relationships/slide" Target="slides/slide35.xml" Id="rId42" /><Relationship Type="http://schemas.openxmlformats.org/officeDocument/2006/relationships/notesMaster" Target="notesMasters/notesMaster1.xml" Id="rId47" /><Relationship Type="http://schemas.openxmlformats.org/officeDocument/2006/relationships/presProps" Target="presProps.xml" Id="rId50" /><Relationship Type="http://schemas.microsoft.com/office/2015/10/relationships/revisionInfo" Target="revisionInfo.xml" Id="rId55" /><Relationship Type="http://schemas.openxmlformats.org/officeDocument/2006/relationships/slideMaster" Target="slideMasters/slideMaster4.xml" Id="rId7" /><Relationship Type="http://schemas.openxmlformats.org/officeDocument/2006/relationships/customXml" Target="../customXml/item2.xml" Id="rId2" /><Relationship Type="http://schemas.openxmlformats.org/officeDocument/2006/relationships/slide" Target="slides/slide9.xml" Id="rId16" /><Relationship Type="http://schemas.openxmlformats.org/officeDocument/2006/relationships/slide" Target="slides/slide22.xml" Id="rId29" /><Relationship Type="http://schemas.openxmlformats.org/officeDocument/2006/relationships/slide" Target="slides/slide4.xml" Id="rId11" /><Relationship Type="http://schemas.openxmlformats.org/officeDocument/2006/relationships/slide" Target="slides/slide17.xml" Id="rId24" /><Relationship Type="http://schemas.openxmlformats.org/officeDocument/2006/relationships/slide" Target="slides/slide25.xml" Id="rId32" /><Relationship Type="http://schemas.openxmlformats.org/officeDocument/2006/relationships/slide" Target="slides/slide30.xml" Id="rId37" /><Relationship Type="http://schemas.openxmlformats.org/officeDocument/2006/relationships/slide" Target="slides/slide33.xml" Id="rId40" /><Relationship Type="http://schemas.openxmlformats.org/officeDocument/2006/relationships/slide" Target="slides/slide38.xml" Id="rId45" /><Relationship Type="http://schemas.openxmlformats.org/officeDocument/2006/relationships/tableStyles" Target="tableStyles.xml" Id="rId53" /><Relationship Type="http://schemas.openxmlformats.org/officeDocument/2006/relationships/slideMaster" Target="slideMasters/slideMaster2.xml" Id="rId5" /><Relationship Type="http://schemas.openxmlformats.org/officeDocument/2006/relationships/slide" Target="slides/slide3.xml" Id="rId10" /><Relationship Type="http://schemas.openxmlformats.org/officeDocument/2006/relationships/slide" Target="slides/slide12.xml" Id="rId19" /><Relationship Type="http://schemas.openxmlformats.org/officeDocument/2006/relationships/slide" Target="slides/slide24.xml" Id="rId31" /><Relationship Type="http://schemas.openxmlformats.org/officeDocument/2006/relationships/slide" Target="slides/slide37.xml" Id="rId44" /><Relationship Type="http://schemas.openxmlformats.org/officeDocument/2006/relationships/theme" Target="theme/theme1.xml" Id="rId52" /><Relationship Type="http://schemas.openxmlformats.org/officeDocument/2006/relationships/slideMaster" Target="slideMasters/slideMaster1.xml" Id="rId4" /><Relationship Type="http://schemas.openxmlformats.org/officeDocument/2006/relationships/slide" Target="slides/slide2.xml" Id="rId9" /><Relationship Type="http://schemas.openxmlformats.org/officeDocument/2006/relationships/slide" Target="slides/slide7.xml" Id="rId14" /><Relationship Type="http://schemas.openxmlformats.org/officeDocument/2006/relationships/slide" Target="slides/slide15.xml" Id="rId22" /><Relationship Type="http://schemas.openxmlformats.org/officeDocument/2006/relationships/slide" Target="slides/slide20.xml" Id="rId27" /><Relationship Type="http://schemas.openxmlformats.org/officeDocument/2006/relationships/slide" Target="slides/slide23.xml" Id="rId30" /><Relationship Type="http://schemas.openxmlformats.org/officeDocument/2006/relationships/slide" Target="slides/slide28.xml" Id="rId35" /><Relationship Type="http://schemas.openxmlformats.org/officeDocument/2006/relationships/slide" Target="slides/slide36.xml" Id="rId43" /><Relationship Type="http://schemas.openxmlformats.org/officeDocument/2006/relationships/handoutMaster" Target="handoutMasters/handoutMaster1.xml" Id="rId48" /><Relationship Type="http://schemas.openxmlformats.org/officeDocument/2006/relationships/slide" Target="slides/slide1.xml" Id="rId8" /><Relationship Type="http://schemas.openxmlformats.org/officeDocument/2006/relationships/viewProps" Target="viewProps.xml" Id="rId51" /><Relationship Type="http://schemas.openxmlformats.org/officeDocument/2006/relationships/customXml" Target="../customXml/item3.xml" Id="rId3" /><Relationship Type="http://schemas.openxmlformats.org/officeDocument/2006/relationships/slide" Target="slides/slide5.xml" Id="rId12" /><Relationship Type="http://schemas.openxmlformats.org/officeDocument/2006/relationships/slide" Target="slides/slide10.xml" Id="rId17" /><Relationship Type="http://schemas.openxmlformats.org/officeDocument/2006/relationships/slide" Target="slides/slide18.xml" Id="rId25" /><Relationship Type="http://schemas.openxmlformats.org/officeDocument/2006/relationships/slide" Target="slides/slide26.xml" Id="rId33" /><Relationship Type="http://schemas.openxmlformats.org/officeDocument/2006/relationships/slide" Target="slides/slide31.xml" Id="rId38" /><Relationship Type="http://schemas.openxmlformats.org/officeDocument/2006/relationships/slide" Target="slides/slide39.xml" Id="rId46" /><Relationship Type="http://schemas.openxmlformats.org/officeDocument/2006/relationships/slide" Target="slides/slide13.xml" Id="rId20" /><Relationship Type="http://schemas.openxmlformats.org/officeDocument/2006/relationships/slide" Target="slides/slide34.xml" Id="rId41" /><Relationship Type="http://schemas.microsoft.com/office/2016/11/relationships/changesInfo" Target="changesInfos/changesInfo1.xml" Id="rId54"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8.xml" Id="rId15" /><Relationship Type="http://schemas.openxmlformats.org/officeDocument/2006/relationships/slide" Target="slides/slide16.xml" Id="rId23" /><Relationship Type="http://schemas.openxmlformats.org/officeDocument/2006/relationships/slide" Target="slides/slide21.xml" Id="rId28" /><Relationship Type="http://schemas.openxmlformats.org/officeDocument/2006/relationships/slide" Target="slides/slide29.xml" Id="rId36"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ek Bavishi" userId="S::vivek.bavishi_regalbeloit.com#ext#@microsoft.onmicrosoft.com::80ab7f6b-0732-4c5b-9aa3-5096e0a76afb" providerId="AD" clId="Web-{6C0A8603-29ED-05A4-4619-B6A4816E68EF}"/>
    <pc:docChg chg="modSld">
      <pc:chgData name="Vivek Bavishi" userId="S::vivek.bavishi_regalbeloit.com#ext#@microsoft.onmicrosoft.com::80ab7f6b-0732-4c5b-9aa3-5096e0a76afb" providerId="AD" clId="Web-{6C0A8603-29ED-05A4-4619-B6A4816E68EF}" dt="2019-06-10T06:19:41.828" v="1"/>
      <pc:docMkLst>
        <pc:docMk/>
      </pc:docMkLst>
      <pc:sldChg chg="addSp delSp modSp">
        <pc:chgData name="Vivek Bavishi" userId="S::vivek.bavishi_regalbeloit.com#ext#@microsoft.onmicrosoft.com::80ab7f6b-0732-4c5b-9aa3-5096e0a76afb" providerId="AD" clId="Web-{6C0A8603-29ED-05A4-4619-B6A4816E68EF}" dt="2019-06-10T06:19:41.828" v="1"/>
        <pc:sldMkLst>
          <pc:docMk/>
          <pc:sldMk cId="3728685607" sldId="2691"/>
        </pc:sldMkLst>
        <pc:picChg chg="add del mod">
          <ac:chgData name="Vivek Bavishi" userId="S::vivek.bavishi_regalbeloit.com#ext#@microsoft.onmicrosoft.com::80ab7f6b-0732-4c5b-9aa3-5096e0a76afb" providerId="AD" clId="Web-{6C0A8603-29ED-05A4-4619-B6A4816E68EF}" dt="2019-06-10T06:19:41.828" v="1"/>
          <ac:picMkLst>
            <pc:docMk/>
            <pc:sldMk cId="3728685607" sldId="2691"/>
            <ac:picMk id="4" creationId="{42FAE3A3-67D5-4E30-8724-E4E160CFB553}"/>
          </ac:picMkLst>
        </pc:picChg>
      </pc:sldChg>
    </pc:docChg>
  </pc:docChgLst>
  <pc:docChgLst>
    <pc:chgData name="Sameer Bhangar" userId="7dc1ecd6-d667-4e94-a4d1-bc28bda4a5e3" providerId="ADAL" clId="{CB72515E-6E12-402C-8F81-334076B73A4C}"/>
    <pc:docChg chg="undo custSel addSld delSld modSld modSection">
      <pc:chgData name="Sameer Bhangar" userId="7dc1ecd6-d667-4e94-a4d1-bc28bda4a5e3" providerId="ADAL" clId="{CB72515E-6E12-402C-8F81-334076B73A4C}" dt="2019-06-11T16:27:57.363" v="497" actId="1076"/>
      <pc:docMkLst>
        <pc:docMk/>
      </pc:docMkLst>
      <pc:sldChg chg="addSp modSp add del">
        <pc:chgData name="Sameer Bhangar" userId="7dc1ecd6-d667-4e94-a4d1-bc28bda4a5e3" providerId="ADAL" clId="{CB72515E-6E12-402C-8F81-334076B73A4C}" dt="2019-06-11T16:26:00.669" v="426" actId="1076"/>
        <pc:sldMkLst>
          <pc:docMk/>
          <pc:sldMk cId="324311276" sldId="378"/>
        </pc:sldMkLst>
        <pc:picChg chg="add mod">
          <ac:chgData name="Sameer Bhangar" userId="7dc1ecd6-d667-4e94-a4d1-bc28bda4a5e3" providerId="ADAL" clId="{CB72515E-6E12-402C-8F81-334076B73A4C}" dt="2019-06-11T16:26:00.669" v="426" actId="1076"/>
          <ac:picMkLst>
            <pc:docMk/>
            <pc:sldMk cId="324311276" sldId="378"/>
            <ac:picMk id="4" creationId="{86D97452-9A95-4C3B-9991-4618B529599E}"/>
          </ac:picMkLst>
        </pc:picChg>
      </pc:sldChg>
      <pc:sldChg chg="add del">
        <pc:chgData name="Sameer Bhangar" userId="7dc1ecd6-d667-4e94-a4d1-bc28bda4a5e3" providerId="ADAL" clId="{CB72515E-6E12-402C-8F81-334076B73A4C}" dt="2019-06-07T06:39:12.437" v="232"/>
        <pc:sldMkLst>
          <pc:docMk/>
          <pc:sldMk cId="172698558" sldId="439"/>
        </pc:sldMkLst>
      </pc:sldChg>
      <pc:sldChg chg="del">
        <pc:chgData name="Sameer Bhangar" userId="7dc1ecd6-d667-4e94-a4d1-bc28bda4a5e3" providerId="ADAL" clId="{CB72515E-6E12-402C-8F81-334076B73A4C}" dt="2019-06-11T16:26:34.535" v="427" actId="47"/>
        <pc:sldMkLst>
          <pc:docMk/>
          <pc:sldMk cId="2694731678" sldId="1841"/>
        </pc:sldMkLst>
      </pc:sldChg>
      <pc:sldChg chg="del">
        <pc:chgData name="Sameer Bhangar" userId="7dc1ecd6-d667-4e94-a4d1-bc28bda4a5e3" providerId="ADAL" clId="{CB72515E-6E12-402C-8F81-334076B73A4C}" dt="2019-06-11T16:26:34.535" v="427" actId="47"/>
        <pc:sldMkLst>
          <pc:docMk/>
          <pc:sldMk cId="3386098462" sldId="1947"/>
        </pc:sldMkLst>
      </pc:sldChg>
      <pc:sldChg chg="del">
        <pc:chgData name="Sameer Bhangar" userId="7dc1ecd6-d667-4e94-a4d1-bc28bda4a5e3" providerId="ADAL" clId="{CB72515E-6E12-402C-8F81-334076B73A4C}" dt="2019-06-11T16:26:34.535" v="427" actId="47"/>
        <pc:sldMkLst>
          <pc:docMk/>
          <pc:sldMk cId="2371909928" sldId="1948"/>
        </pc:sldMkLst>
      </pc:sldChg>
      <pc:sldChg chg="del">
        <pc:chgData name="Sameer Bhangar" userId="7dc1ecd6-d667-4e94-a4d1-bc28bda4a5e3" providerId="ADAL" clId="{CB72515E-6E12-402C-8F81-334076B73A4C}" dt="2019-06-11T16:26:34.535" v="427" actId="47"/>
        <pc:sldMkLst>
          <pc:docMk/>
          <pc:sldMk cId="1658503838" sldId="1949"/>
        </pc:sldMkLst>
      </pc:sldChg>
      <pc:sldChg chg="del">
        <pc:chgData name="Sameer Bhangar" userId="7dc1ecd6-d667-4e94-a4d1-bc28bda4a5e3" providerId="ADAL" clId="{CB72515E-6E12-402C-8F81-334076B73A4C}" dt="2019-06-11T16:26:34.535" v="427" actId="47"/>
        <pc:sldMkLst>
          <pc:docMk/>
          <pc:sldMk cId="3095089699" sldId="1950"/>
        </pc:sldMkLst>
      </pc:sldChg>
      <pc:sldChg chg="del">
        <pc:chgData name="Sameer Bhangar" userId="7dc1ecd6-d667-4e94-a4d1-bc28bda4a5e3" providerId="ADAL" clId="{CB72515E-6E12-402C-8F81-334076B73A4C}" dt="2019-06-11T16:26:34.535" v="427" actId="47"/>
        <pc:sldMkLst>
          <pc:docMk/>
          <pc:sldMk cId="2971617674" sldId="1951"/>
        </pc:sldMkLst>
      </pc:sldChg>
      <pc:sldChg chg="del">
        <pc:chgData name="Sameer Bhangar" userId="7dc1ecd6-d667-4e94-a4d1-bc28bda4a5e3" providerId="ADAL" clId="{CB72515E-6E12-402C-8F81-334076B73A4C}" dt="2019-06-11T16:26:34.535" v="427" actId="47"/>
        <pc:sldMkLst>
          <pc:docMk/>
          <pc:sldMk cId="1025925198" sldId="1952"/>
        </pc:sldMkLst>
      </pc:sldChg>
      <pc:sldChg chg="del">
        <pc:chgData name="Sameer Bhangar" userId="7dc1ecd6-d667-4e94-a4d1-bc28bda4a5e3" providerId="ADAL" clId="{CB72515E-6E12-402C-8F81-334076B73A4C}" dt="2019-06-11T16:26:34.535" v="427" actId="47"/>
        <pc:sldMkLst>
          <pc:docMk/>
          <pc:sldMk cId="3413546564" sldId="1953"/>
        </pc:sldMkLst>
      </pc:sldChg>
      <pc:sldChg chg="del">
        <pc:chgData name="Sameer Bhangar" userId="7dc1ecd6-d667-4e94-a4d1-bc28bda4a5e3" providerId="ADAL" clId="{CB72515E-6E12-402C-8F81-334076B73A4C}" dt="2019-06-11T16:26:34.535" v="427" actId="47"/>
        <pc:sldMkLst>
          <pc:docMk/>
          <pc:sldMk cId="266741360" sldId="1954"/>
        </pc:sldMkLst>
      </pc:sldChg>
      <pc:sldChg chg="del">
        <pc:chgData name="Sameer Bhangar" userId="7dc1ecd6-d667-4e94-a4d1-bc28bda4a5e3" providerId="ADAL" clId="{CB72515E-6E12-402C-8F81-334076B73A4C}" dt="2019-06-11T16:26:34.535" v="427" actId="47"/>
        <pc:sldMkLst>
          <pc:docMk/>
          <pc:sldMk cId="349958481" sldId="1956"/>
        </pc:sldMkLst>
      </pc:sldChg>
      <pc:sldChg chg="del">
        <pc:chgData name="Sameer Bhangar" userId="7dc1ecd6-d667-4e94-a4d1-bc28bda4a5e3" providerId="ADAL" clId="{CB72515E-6E12-402C-8F81-334076B73A4C}" dt="2019-06-11T16:26:34.535" v="427" actId="47"/>
        <pc:sldMkLst>
          <pc:docMk/>
          <pc:sldMk cId="1707834099" sldId="1957"/>
        </pc:sldMkLst>
      </pc:sldChg>
      <pc:sldChg chg="del">
        <pc:chgData name="Sameer Bhangar" userId="7dc1ecd6-d667-4e94-a4d1-bc28bda4a5e3" providerId="ADAL" clId="{CB72515E-6E12-402C-8F81-334076B73A4C}" dt="2019-06-11T16:26:34.535" v="427" actId="47"/>
        <pc:sldMkLst>
          <pc:docMk/>
          <pc:sldMk cId="2136557485" sldId="1958"/>
        </pc:sldMkLst>
      </pc:sldChg>
      <pc:sldChg chg="del">
        <pc:chgData name="Sameer Bhangar" userId="7dc1ecd6-d667-4e94-a4d1-bc28bda4a5e3" providerId="ADAL" clId="{CB72515E-6E12-402C-8F81-334076B73A4C}" dt="2019-06-11T16:26:34.535" v="427" actId="47"/>
        <pc:sldMkLst>
          <pc:docMk/>
          <pc:sldMk cId="2577420008" sldId="1959"/>
        </pc:sldMkLst>
      </pc:sldChg>
      <pc:sldChg chg="del">
        <pc:chgData name="Sameer Bhangar" userId="7dc1ecd6-d667-4e94-a4d1-bc28bda4a5e3" providerId="ADAL" clId="{CB72515E-6E12-402C-8F81-334076B73A4C}" dt="2019-06-11T16:26:34.535" v="427" actId="47"/>
        <pc:sldMkLst>
          <pc:docMk/>
          <pc:sldMk cId="2994528504" sldId="1960"/>
        </pc:sldMkLst>
      </pc:sldChg>
      <pc:sldChg chg="del">
        <pc:chgData name="Sameer Bhangar" userId="7dc1ecd6-d667-4e94-a4d1-bc28bda4a5e3" providerId="ADAL" clId="{CB72515E-6E12-402C-8F81-334076B73A4C}" dt="2019-06-11T16:26:34.535" v="427" actId="47"/>
        <pc:sldMkLst>
          <pc:docMk/>
          <pc:sldMk cId="1911395007" sldId="1961"/>
        </pc:sldMkLst>
      </pc:sldChg>
      <pc:sldChg chg="del">
        <pc:chgData name="Sameer Bhangar" userId="7dc1ecd6-d667-4e94-a4d1-bc28bda4a5e3" providerId="ADAL" clId="{CB72515E-6E12-402C-8F81-334076B73A4C}" dt="2019-06-11T16:26:34.535" v="427" actId="47"/>
        <pc:sldMkLst>
          <pc:docMk/>
          <pc:sldMk cId="2442371463" sldId="1962"/>
        </pc:sldMkLst>
      </pc:sldChg>
      <pc:sldChg chg="addSp delSp modSp">
        <pc:chgData name="Sameer Bhangar" userId="7dc1ecd6-d667-4e94-a4d1-bc28bda4a5e3" providerId="ADAL" clId="{CB72515E-6E12-402C-8F81-334076B73A4C}" dt="2019-06-11T04:11:36.451" v="380" actId="1076"/>
        <pc:sldMkLst>
          <pc:docMk/>
          <pc:sldMk cId="3924245763" sldId="1964"/>
        </pc:sldMkLst>
        <pc:spChg chg="mod">
          <ac:chgData name="Sameer Bhangar" userId="7dc1ecd6-d667-4e94-a4d1-bc28bda4a5e3" providerId="ADAL" clId="{CB72515E-6E12-402C-8F81-334076B73A4C}" dt="2019-06-07T06:36:36.152" v="71" actId="20577"/>
          <ac:spMkLst>
            <pc:docMk/>
            <pc:sldMk cId="3924245763" sldId="1964"/>
            <ac:spMk id="2" creationId="{9561A0CE-8E27-42FD-B9E7-8EA90F05F56A}"/>
          </ac:spMkLst>
        </pc:spChg>
        <pc:spChg chg="del mod">
          <ac:chgData name="Sameer Bhangar" userId="7dc1ecd6-d667-4e94-a4d1-bc28bda4a5e3" providerId="ADAL" clId="{CB72515E-6E12-402C-8F81-334076B73A4C}" dt="2019-06-11T04:11:24.467" v="375" actId="478"/>
          <ac:spMkLst>
            <pc:docMk/>
            <pc:sldMk cId="3924245763" sldId="1964"/>
            <ac:spMk id="3" creationId="{79587D2A-0BB2-4F95-91F0-109D9140488C}"/>
          </ac:spMkLst>
        </pc:spChg>
        <pc:spChg chg="del mod">
          <ac:chgData name="Sameer Bhangar" userId="7dc1ecd6-d667-4e94-a4d1-bc28bda4a5e3" providerId="ADAL" clId="{CB72515E-6E12-402C-8F81-334076B73A4C}" dt="2019-06-11T04:11:24.467" v="375" actId="478"/>
          <ac:spMkLst>
            <pc:docMk/>
            <pc:sldMk cId="3924245763" sldId="1964"/>
            <ac:spMk id="5" creationId="{22632568-048F-408A-B6D9-B9A4AB9D21E8}"/>
          </ac:spMkLst>
        </pc:spChg>
        <pc:spChg chg="mod">
          <ac:chgData name="Sameer Bhangar" userId="7dc1ecd6-d667-4e94-a4d1-bc28bda4a5e3" providerId="ADAL" clId="{CB72515E-6E12-402C-8F81-334076B73A4C}" dt="2019-06-07T06:36:47.268" v="73" actId="20577"/>
          <ac:spMkLst>
            <pc:docMk/>
            <pc:sldMk cId="3924245763" sldId="1964"/>
            <ac:spMk id="6" creationId="{9666BD99-198F-4FE3-BB80-CBCDDAC62F2F}"/>
          </ac:spMkLst>
        </pc:spChg>
        <pc:spChg chg="add del mod">
          <ac:chgData name="Sameer Bhangar" userId="7dc1ecd6-d667-4e94-a4d1-bc28bda4a5e3" providerId="ADAL" clId="{CB72515E-6E12-402C-8F81-334076B73A4C}" dt="2019-06-11T04:11:28.550" v="376" actId="478"/>
          <ac:spMkLst>
            <pc:docMk/>
            <pc:sldMk cId="3924245763" sldId="1964"/>
            <ac:spMk id="7" creationId="{526FE181-9D5E-48A2-B440-36E9815F2D54}"/>
          </ac:spMkLst>
        </pc:spChg>
        <pc:spChg chg="add del mod">
          <ac:chgData name="Sameer Bhangar" userId="7dc1ecd6-d667-4e94-a4d1-bc28bda4a5e3" providerId="ADAL" clId="{CB72515E-6E12-402C-8F81-334076B73A4C}" dt="2019-06-11T04:11:31.089" v="378" actId="478"/>
          <ac:spMkLst>
            <pc:docMk/>
            <pc:sldMk cId="3924245763" sldId="1964"/>
            <ac:spMk id="8" creationId="{34844533-3235-4787-B556-2540EC6DB5DD}"/>
          </ac:spMkLst>
        </pc:spChg>
        <pc:spChg chg="add mod">
          <ac:chgData name="Sameer Bhangar" userId="7dc1ecd6-d667-4e94-a4d1-bc28bda4a5e3" providerId="ADAL" clId="{CB72515E-6E12-402C-8F81-334076B73A4C}" dt="2019-06-11T04:11:36.451" v="380" actId="1076"/>
          <ac:spMkLst>
            <pc:docMk/>
            <pc:sldMk cId="3924245763" sldId="1964"/>
            <ac:spMk id="9" creationId="{3831B42F-338F-4EC0-9A94-E585A0D1A813}"/>
          </ac:spMkLst>
        </pc:spChg>
      </pc:sldChg>
      <pc:sldChg chg="delSp modSp">
        <pc:chgData name="Sameer Bhangar" userId="7dc1ecd6-d667-4e94-a4d1-bc28bda4a5e3" providerId="ADAL" clId="{CB72515E-6E12-402C-8F81-334076B73A4C}" dt="2019-06-07T07:03:05.456" v="374" actId="20577"/>
        <pc:sldMkLst>
          <pc:docMk/>
          <pc:sldMk cId="153779300" sldId="1966"/>
        </pc:sldMkLst>
        <pc:spChg chg="mod">
          <ac:chgData name="Sameer Bhangar" userId="7dc1ecd6-d667-4e94-a4d1-bc28bda4a5e3" providerId="ADAL" clId="{CB72515E-6E12-402C-8F81-334076B73A4C}" dt="2019-06-07T06:37:58.193" v="151" actId="20577"/>
          <ac:spMkLst>
            <pc:docMk/>
            <pc:sldMk cId="153779300" sldId="1966"/>
            <ac:spMk id="2" creationId="{9561A0CE-8E27-42FD-B9E7-8EA90F05F56A}"/>
          </ac:spMkLst>
        </pc:spChg>
        <pc:spChg chg="mod">
          <ac:chgData name="Sameer Bhangar" userId="7dc1ecd6-d667-4e94-a4d1-bc28bda4a5e3" providerId="ADAL" clId="{CB72515E-6E12-402C-8F81-334076B73A4C}" dt="2019-06-07T06:38:50.550" v="228" actId="20577"/>
          <ac:spMkLst>
            <pc:docMk/>
            <pc:sldMk cId="153779300" sldId="1966"/>
            <ac:spMk id="3" creationId="{79587D2A-0BB2-4F95-91F0-109D9140488C}"/>
          </ac:spMkLst>
        </pc:spChg>
        <pc:spChg chg="mod">
          <ac:chgData name="Sameer Bhangar" userId="7dc1ecd6-d667-4e94-a4d1-bc28bda4a5e3" providerId="ADAL" clId="{CB72515E-6E12-402C-8F81-334076B73A4C}" dt="2019-06-07T07:03:05.456" v="374" actId="20577"/>
          <ac:spMkLst>
            <pc:docMk/>
            <pc:sldMk cId="153779300" sldId="1966"/>
            <ac:spMk id="6" creationId="{9666BD99-198F-4FE3-BB80-CBCDDAC62F2F}"/>
          </ac:spMkLst>
        </pc:spChg>
        <pc:spChg chg="del">
          <ac:chgData name="Sameer Bhangar" userId="7dc1ecd6-d667-4e94-a4d1-bc28bda4a5e3" providerId="ADAL" clId="{CB72515E-6E12-402C-8F81-334076B73A4C}" dt="2019-06-07T06:38:55.137" v="229" actId="478"/>
          <ac:spMkLst>
            <pc:docMk/>
            <pc:sldMk cId="153779300" sldId="1966"/>
            <ac:spMk id="7" creationId="{FDBD8ED7-01DA-4138-9003-1A8DCB363081}"/>
          </ac:spMkLst>
        </pc:spChg>
      </pc:sldChg>
      <pc:sldChg chg="modSp del">
        <pc:chgData name="Sameer Bhangar" userId="7dc1ecd6-d667-4e94-a4d1-bc28bda4a5e3" providerId="ADAL" clId="{CB72515E-6E12-402C-8F81-334076B73A4C}" dt="2019-06-11T04:18:44.156" v="403" actId="47"/>
        <pc:sldMkLst>
          <pc:docMk/>
          <pc:sldMk cId="2963647100" sldId="1967"/>
        </pc:sldMkLst>
        <pc:spChg chg="mod">
          <ac:chgData name="Sameer Bhangar" userId="7dc1ecd6-d667-4e94-a4d1-bc28bda4a5e3" providerId="ADAL" clId="{CB72515E-6E12-402C-8F81-334076B73A4C}" dt="2019-06-07T06:43:45.844" v="285" actId="20577"/>
          <ac:spMkLst>
            <pc:docMk/>
            <pc:sldMk cId="2963647100" sldId="1967"/>
            <ac:spMk id="2" creationId="{9561A0CE-8E27-42FD-B9E7-8EA90F05F56A}"/>
          </ac:spMkLst>
        </pc:spChg>
      </pc:sldChg>
      <pc:sldChg chg="add del">
        <pc:chgData name="Sameer Bhangar" userId="7dc1ecd6-d667-4e94-a4d1-bc28bda4a5e3" providerId="ADAL" clId="{CB72515E-6E12-402C-8F81-334076B73A4C}" dt="2019-06-07T06:44:31.880" v="288"/>
        <pc:sldMkLst>
          <pc:docMk/>
          <pc:sldMk cId="4146755174" sldId="1968"/>
        </pc:sldMkLst>
      </pc:sldChg>
      <pc:sldChg chg="add del">
        <pc:chgData name="Sameer Bhangar" userId="7dc1ecd6-d667-4e94-a4d1-bc28bda4a5e3" providerId="ADAL" clId="{CB72515E-6E12-402C-8F81-334076B73A4C}" dt="2019-06-07T06:44:31.880" v="288"/>
        <pc:sldMkLst>
          <pc:docMk/>
          <pc:sldMk cId="4265700890" sldId="1969"/>
        </pc:sldMkLst>
      </pc:sldChg>
      <pc:sldChg chg="add del">
        <pc:chgData name="Sameer Bhangar" userId="7dc1ecd6-d667-4e94-a4d1-bc28bda4a5e3" providerId="ADAL" clId="{CB72515E-6E12-402C-8F81-334076B73A4C}" dt="2019-06-11T04:18:09.737" v="400" actId="47"/>
        <pc:sldMkLst>
          <pc:docMk/>
          <pc:sldMk cId="886138152" sldId="2649"/>
        </pc:sldMkLst>
      </pc:sldChg>
      <pc:sldChg chg="add del">
        <pc:chgData name="Sameer Bhangar" userId="7dc1ecd6-d667-4e94-a4d1-bc28bda4a5e3" providerId="ADAL" clId="{CB72515E-6E12-402C-8F81-334076B73A4C}" dt="2019-06-07T06:39:12.437" v="232"/>
        <pc:sldMkLst>
          <pc:docMk/>
          <pc:sldMk cId="1420233046" sldId="2657"/>
        </pc:sldMkLst>
      </pc:sldChg>
      <pc:sldChg chg="add del">
        <pc:chgData name="Sameer Bhangar" userId="7dc1ecd6-d667-4e94-a4d1-bc28bda4a5e3" providerId="ADAL" clId="{CB72515E-6E12-402C-8F81-334076B73A4C}" dt="2019-06-07T06:39:12.437" v="232"/>
        <pc:sldMkLst>
          <pc:docMk/>
          <pc:sldMk cId="1962683416" sldId="2659"/>
        </pc:sldMkLst>
      </pc:sldChg>
      <pc:sldChg chg="add del">
        <pc:chgData name="Sameer Bhangar" userId="7dc1ecd6-d667-4e94-a4d1-bc28bda4a5e3" providerId="ADAL" clId="{CB72515E-6E12-402C-8F81-334076B73A4C}" dt="2019-06-07T06:39:12.437" v="232"/>
        <pc:sldMkLst>
          <pc:docMk/>
          <pc:sldMk cId="666431314" sldId="2660"/>
        </pc:sldMkLst>
      </pc:sldChg>
      <pc:sldChg chg="addSp delSp modSp add del">
        <pc:chgData name="Sameer Bhangar" userId="7dc1ecd6-d667-4e94-a4d1-bc28bda4a5e3" providerId="ADAL" clId="{CB72515E-6E12-402C-8F81-334076B73A4C}" dt="2019-06-11T04:16:37.329" v="399" actId="1076"/>
        <pc:sldMkLst>
          <pc:docMk/>
          <pc:sldMk cId="1180658300" sldId="2669"/>
        </pc:sldMkLst>
        <pc:picChg chg="add mod">
          <ac:chgData name="Sameer Bhangar" userId="7dc1ecd6-d667-4e94-a4d1-bc28bda4a5e3" providerId="ADAL" clId="{CB72515E-6E12-402C-8F81-334076B73A4C}" dt="2019-06-11T04:16:37.329" v="399" actId="1076"/>
          <ac:picMkLst>
            <pc:docMk/>
            <pc:sldMk cId="1180658300" sldId="2669"/>
            <ac:picMk id="3" creationId="{2DB443B7-1190-4560-A81A-D6F59D1FA5E9}"/>
          </ac:picMkLst>
        </pc:picChg>
        <pc:picChg chg="add del mod">
          <ac:chgData name="Sameer Bhangar" userId="7dc1ecd6-d667-4e94-a4d1-bc28bda4a5e3" providerId="ADAL" clId="{CB72515E-6E12-402C-8F81-334076B73A4C}" dt="2019-06-11T04:16:16.988" v="396" actId="478"/>
          <ac:picMkLst>
            <pc:docMk/>
            <pc:sldMk cId="1180658300" sldId="2669"/>
            <ac:picMk id="5" creationId="{059FD97C-3A82-4C25-B81B-8B9F04AE8B65}"/>
          </ac:picMkLst>
        </pc:picChg>
      </pc:sldChg>
      <pc:sldChg chg="add del">
        <pc:chgData name="Sameer Bhangar" userId="7dc1ecd6-d667-4e94-a4d1-bc28bda4a5e3" providerId="ADAL" clId="{CB72515E-6E12-402C-8F81-334076B73A4C}" dt="2019-06-07T06:39:12.437" v="232"/>
        <pc:sldMkLst>
          <pc:docMk/>
          <pc:sldMk cId="2318018982" sldId="2670"/>
        </pc:sldMkLst>
      </pc:sldChg>
      <pc:sldChg chg="add del">
        <pc:chgData name="Sameer Bhangar" userId="7dc1ecd6-d667-4e94-a4d1-bc28bda4a5e3" providerId="ADAL" clId="{CB72515E-6E12-402C-8F81-334076B73A4C}" dt="2019-06-07T06:39:12.437" v="232"/>
        <pc:sldMkLst>
          <pc:docMk/>
          <pc:sldMk cId="3303476512" sldId="2671"/>
        </pc:sldMkLst>
      </pc:sldChg>
      <pc:sldChg chg="modSp add del">
        <pc:chgData name="Sameer Bhangar" userId="7dc1ecd6-d667-4e94-a4d1-bc28bda4a5e3" providerId="ADAL" clId="{CB72515E-6E12-402C-8F81-334076B73A4C}" dt="2019-06-07T06:41:27.261" v="246" actId="1076"/>
        <pc:sldMkLst>
          <pc:docMk/>
          <pc:sldMk cId="3103844019" sldId="2672"/>
        </pc:sldMkLst>
        <pc:spChg chg="mod">
          <ac:chgData name="Sameer Bhangar" userId="7dc1ecd6-d667-4e94-a4d1-bc28bda4a5e3" providerId="ADAL" clId="{CB72515E-6E12-402C-8F81-334076B73A4C}" dt="2019-06-07T06:41:16.096" v="245" actId="14100"/>
          <ac:spMkLst>
            <pc:docMk/>
            <pc:sldMk cId="3103844019" sldId="2672"/>
            <ac:spMk id="11" creationId="{5A005FFF-7B98-4CE2-8ACC-8DADB2B17F07}"/>
          </ac:spMkLst>
        </pc:spChg>
        <pc:spChg chg="mod">
          <ac:chgData name="Sameer Bhangar" userId="7dc1ecd6-d667-4e94-a4d1-bc28bda4a5e3" providerId="ADAL" clId="{CB72515E-6E12-402C-8F81-334076B73A4C}" dt="2019-06-07T06:40:59.898" v="242" actId="14100"/>
          <ac:spMkLst>
            <pc:docMk/>
            <pc:sldMk cId="3103844019" sldId="2672"/>
            <ac:spMk id="12" creationId="{666F0A14-F331-4AF9-9BE0-5A4042386BEC}"/>
          </ac:spMkLst>
        </pc:spChg>
        <pc:picChg chg="mod">
          <ac:chgData name="Sameer Bhangar" userId="7dc1ecd6-d667-4e94-a4d1-bc28bda4a5e3" providerId="ADAL" clId="{CB72515E-6E12-402C-8F81-334076B73A4C}" dt="2019-06-07T06:41:07.554" v="244" actId="1076"/>
          <ac:picMkLst>
            <pc:docMk/>
            <pc:sldMk cId="3103844019" sldId="2672"/>
            <ac:picMk id="10" creationId="{6BB33554-6EAC-4606-BCC7-F12F73C925C0}"/>
          </ac:picMkLst>
        </pc:picChg>
        <pc:picChg chg="mod">
          <ac:chgData name="Sameer Bhangar" userId="7dc1ecd6-d667-4e94-a4d1-bc28bda4a5e3" providerId="ADAL" clId="{CB72515E-6E12-402C-8F81-334076B73A4C}" dt="2019-06-07T06:41:27.261" v="246" actId="1076"/>
          <ac:picMkLst>
            <pc:docMk/>
            <pc:sldMk cId="3103844019" sldId="2672"/>
            <ac:picMk id="14" creationId="{20CCAEBB-0784-44FC-ABC8-E1391662E629}"/>
          </ac:picMkLst>
        </pc:picChg>
      </pc:sldChg>
      <pc:sldChg chg="add del">
        <pc:chgData name="Sameer Bhangar" userId="7dc1ecd6-d667-4e94-a4d1-bc28bda4a5e3" providerId="ADAL" clId="{CB72515E-6E12-402C-8F81-334076B73A4C}" dt="2019-06-07T06:39:12.437" v="232"/>
        <pc:sldMkLst>
          <pc:docMk/>
          <pc:sldMk cId="469497506" sldId="2673"/>
        </pc:sldMkLst>
      </pc:sldChg>
      <pc:sldChg chg="add del">
        <pc:chgData name="Sameer Bhangar" userId="7dc1ecd6-d667-4e94-a4d1-bc28bda4a5e3" providerId="ADAL" clId="{CB72515E-6E12-402C-8F81-334076B73A4C}" dt="2019-06-07T06:39:12.437" v="232"/>
        <pc:sldMkLst>
          <pc:docMk/>
          <pc:sldMk cId="3519655346" sldId="2674"/>
        </pc:sldMkLst>
      </pc:sldChg>
      <pc:sldChg chg="add del">
        <pc:chgData name="Sameer Bhangar" userId="7dc1ecd6-d667-4e94-a4d1-bc28bda4a5e3" providerId="ADAL" clId="{CB72515E-6E12-402C-8F81-334076B73A4C}" dt="2019-06-11T04:18:09.737" v="400" actId="47"/>
        <pc:sldMkLst>
          <pc:docMk/>
          <pc:sldMk cId="1254336647" sldId="2676"/>
        </pc:sldMkLst>
      </pc:sldChg>
      <pc:sldChg chg="add del">
        <pc:chgData name="Sameer Bhangar" userId="7dc1ecd6-d667-4e94-a4d1-bc28bda4a5e3" providerId="ADAL" clId="{CB72515E-6E12-402C-8F81-334076B73A4C}" dt="2019-06-11T04:18:09.737" v="400" actId="47"/>
        <pc:sldMkLst>
          <pc:docMk/>
          <pc:sldMk cId="4102710977" sldId="2677"/>
        </pc:sldMkLst>
      </pc:sldChg>
      <pc:sldChg chg="add del">
        <pc:chgData name="Sameer Bhangar" userId="7dc1ecd6-d667-4e94-a4d1-bc28bda4a5e3" providerId="ADAL" clId="{CB72515E-6E12-402C-8F81-334076B73A4C}" dt="2019-06-11T04:18:09.737" v="400" actId="47"/>
        <pc:sldMkLst>
          <pc:docMk/>
          <pc:sldMk cId="3269404750" sldId="2678"/>
        </pc:sldMkLst>
      </pc:sldChg>
      <pc:sldChg chg="add del">
        <pc:chgData name="Sameer Bhangar" userId="7dc1ecd6-d667-4e94-a4d1-bc28bda4a5e3" providerId="ADAL" clId="{CB72515E-6E12-402C-8F81-334076B73A4C}" dt="2019-06-11T04:18:09.737" v="400" actId="47"/>
        <pc:sldMkLst>
          <pc:docMk/>
          <pc:sldMk cId="406664139" sldId="2679"/>
        </pc:sldMkLst>
      </pc:sldChg>
      <pc:sldChg chg="add del">
        <pc:chgData name="Sameer Bhangar" userId="7dc1ecd6-d667-4e94-a4d1-bc28bda4a5e3" providerId="ADAL" clId="{CB72515E-6E12-402C-8F81-334076B73A4C}" dt="2019-06-07T06:39:12.437" v="232"/>
        <pc:sldMkLst>
          <pc:docMk/>
          <pc:sldMk cId="446919875" sldId="2680"/>
        </pc:sldMkLst>
      </pc:sldChg>
      <pc:sldChg chg="add del">
        <pc:chgData name="Sameer Bhangar" userId="7dc1ecd6-d667-4e94-a4d1-bc28bda4a5e3" providerId="ADAL" clId="{CB72515E-6E12-402C-8F81-334076B73A4C}" dt="2019-06-07T06:39:12.437" v="232"/>
        <pc:sldMkLst>
          <pc:docMk/>
          <pc:sldMk cId="3498948476" sldId="2681"/>
        </pc:sldMkLst>
      </pc:sldChg>
      <pc:sldChg chg="add del">
        <pc:chgData name="Sameer Bhangar" userId="7dc1ecd6-d667-4e94-a4d1-bc28bda4a5e3" providerId="ADAL" clId="{CB72515E-6E12-402C-8F81-334076B73A4C}" dt="2019-06-07T06:39:12.437" v="232"/>
        <pc:sldMkLst>
          <pc:docMk/>
          <pc:sldMk cId="4214683713" sldId="2682"/>
        </pc:sldMkLst>
      </pc:sldChg>
      <pc:sldChg chg="addSp delSp modSp add">
        <pc:chgData name="Sameer Bhangar" userId="7dc1ecd6-d667-4e94-a4d1-bc28bda4a5e3" providerId="ADAL" clId="{CB72515E-6E12-402C-8F81-334076B73A4C}" dt="2019-06-11T04:18:55.367" v="405" actId="478"/>
        <pc:sldMkLst>
          <pc:docMk/>
          <pc:sldMk cId="1105196945" sldId="2683"/>
        </pc:sldMkLst>
        <pc:spChg chg="mod">
          <ac:chgData name="Sameer Bhangar" userId="7dc1ecd6-d667-4e94-a4d1-bc28bda4a5e3" providerId="ADAL" clId="{CB72515E-6E12-402C-8F81-334076B73A4C}" dt="2019-06-11T04:18:41.806" v="402" actId="113"/>
          <ac:spMkLst>
            <pc:docMk/>
            <pc:sldMk cId="1105196945" sldId="2683"/>
            <ac:spMk id="3" creationId="{79587D2A-0BB2-4F95-91F0-109D9140488C}"/>
          </ac:spMkLst>
        </pc:spChg>
        <pc:spChg chg="add del mod">
          <ac:chgData name="Sameer Bhangar" userId="7dc1ecd6-d667-4e94-a4d1-bc28bda4a5e3" providerId="ADAL" clId="{CB72515E-6E12-402C-8F81-334076B73A4C}" dt="2019-06-11T04:18:55.367" v="405" actId="478"/>
          <ac:spMkLst>
            <pc:docMk/>
            <pc:sldMk cId="1105196945" sldId="2683"/>
            <ac:spMk id="5" creationId="{A7C0A797-DC27-4CCE-85A9-E6CE11EE944B}"/>
          </ac:spMkLst>
        </pc:spChg>
        <pc:spChg chg="del">
          <ac:chgData name="Sameer Bhangar" userId="7dc1ecd6-d667-4e94-a4d1-bc28bda4a5e3" providerId="ADAL" clId="{CB72515E-6E12-402C-8F81-334076B73A4C}" dt="2019-06-11T04:18:51.429" v="404" actId="478"/>
          <ac:spMkLst>
            <pc:docMk/>
            <pc:sldMk cId="1105196945" sldId="2683"/>
            <ac:spMk id="6" creationId="{9666BD99-198F-4FE3-BB80-CBCDDAC62F2F}"/>
          </ac:spMkLst>
        </pc:spChg>
      </pc:sldChg>
      <pc:sldChg chg="add del">
        <pc:chgData name="Sameer Bhangar" userId="7dc1ecd6-d667-4e94-a4d1-bc28bda4a5e3" providerId="ADAL" clId="{CB72515E-6E12-402C-8F81-334076B73A4C}" dt="2019-06-07T06:44:31.811" v="287"/>
        <pc:sldMkLst>
          <pc:docMk/>
          <pc:sldMk cId="3621340365" sldId="2683"/>
        </pc:sldMkLst>
      </pc:sldChg>
      <pc:sldChg chg="add">
        <pc:chgData name="Sameer Bhangar" userId="7dc1ecd6-d667-4e94-a4d1-bc28bda4a5e3" providerId="ADAL" clId="{CB72515E-6E12-402C-8F81-334076B73A4C}" dt="2019-06-07T06:44:31.880" v="288"/>
        <pc:sldMkLst>
          <pc:docMk/>
          <pc:sldMk cId="1590048496" sldId="2684"/>
        </pc:sldMkLst>
      </pc:sldChg>
      <pc:sldChg chg="add del">
        <pc:chgData name="Sameer Bhangar" userId="7dc1ecd6-d667-4e94-a4d1-bc28bda4a5e3" providerId="ADAL" clId="{CB72515E-6E12-402C-8F81-334076B73A4C}" dt="2019-06-07T06:44:31.811" v="287"/>
        <pc:sldMkLst>
          <pc:docMk/>
          <pc:sldMk cId="2392170140" sldId="2684"/>
        </pc:sldMkLst>
      </pc:sldChg>
      <pc:sldChg chg="add">
        <pc:chgData name="Sameer Bhangar" userId="7dc1ecd6-d667-4e94-a4d1-bc28bda4a5e3" providerId="ADAL" clId="{CB72515E-6E12-402C-8F81-334076B73A4C}" dt="2019-06-07T06:44:31.880" v="288"/>
        <pc:sldMkLst>
          <pc:docMk/>
          <pc:sldMk cId="568253852" sldId="2685"/>
        </pc:sldMkLst>
      </pc:sldChg>
      <pc:sldChg chg="add del">
        <pc:chgData name="Sameer Bhangar" userId="7dc1ecd6-d667-4e94-a4d1-bc28bda4a5e3" providerId="ADAL" clId="{CB72515E-6E12-402C-8F81-334076B73A4C}" dt="2019-06-07T06:44:31.811" v="287"/>
        <pc:sldMkLst>
          <pc:docMk/>
          <pc:sldMk cId="2744568057" sldId="2685"/>
        </pc:sldMkLst>
      </pc:sldChg>
      <pc:sldChg chg="add">
        <pc:chgData name="Sameer Bhangar" userId="7dc1ecd6-d667-4e94-a4d1-bc28bda4a5e3" providerId="ADAL" clId="{CB72515E-6E12-402C-8F81-334076B73A4C}" dt="2019-06-07T06:44:31.880" v="288"/>
        <pc:sldMkLst>
          <pc:docMk/>
          <pc:sldMk cId="3807110740" sldId="2686"/>
        </pc:sldMkLst>
      </pc:sldChg>
      <pc:sldChg chg="add del">
        <pc:chgData name="Sameer Bhangar" userId="7dc1ecd6-d667-4e94-a4d1-bc28bda4a5e3" providerId="ADAL" clId="{CB72515E-6E12-402C-8F81-334076B73A4C}" dt="2019-06-07T06:44:31.811" v="287"/>
        <pc:sldMkLst>
          <pc:docMk/>
          <pc:sldMk cId="3882216963" sldId="2686"/>
        </pc:sldMkLst>
      </pc:sldChg>
      <pc:sldChg chg="modSp add del">
        <pc:chgData name="Sameer Bhangar" userId="7dc1ecd6-d667-4e94-a4d1-bc28bda4a5e3" providerId="ADAL" clId="{CB72515E-6E12-402C-8F81-334076B73A4C}" dt="2019-06-07T06:44:53.154" v="290" actId="948"/>
        <pc:sldMkLst>
          <pc:docMk/>
          <pc:sldMk cId="2506897153" sldId="2687"/>
        </pc:sldMkLst>
        <pc:spChg chg="mod">
          <ac:chgData name="Sameer Bhangar" userId="7dc1ecd6-d667-4e94-a4d1-bc28bda4a5e3" providerId="ADAL" clId="{CB72515E-6E12-402C-8F81-334076B73A4C}" dt="2019-06-07T06:44:53.154" v="290" actId="948"/>
          <ac:spMkLst>
            <pc:docMk/>
            <pc:sldMk cId="2506897153" sldId="2687"/>
            <ac:spMk id="6" creationId="{00000000-0000-0000-0000-000000000000}"/>
          </ac:spMkLst>
        </pc:spChg>
      </pc:sldChg>
      <pc:sldChg chg="add del">
        <pc:chgData name="Sameer Bhangar" userId="7dc1ecd6-d667-4e94-a4d1-bc28bda4a5e3" providerId="ADAL" clId="{CB72515E-6E12-402C-8F81-334076B73A4C}" dt="2019-06-07T06:44:31.811" v="287"/>
        <pc:sldMkLst>
          <pc:docMk/>
          <pc:sldMk cId="2600928141" sldId="2688"/>
        </pc:sldMkLst>
      </pc:sldChg>
      <pc:sldChg chg="add">
        <pc:chgData name="Sameer Bhangar" userId="7dc1ecd6-d667-4e94-a4d1-bc28bda4a5e3" providerId="ADAL" clId="{CB72515E-6E12-402C-8F81-334076B73A4C}" dt="2019-06-07T06:44:31.880" v="288"/>
        <pc:sldMkLst>
          <pc:docMk/>
          <pc:sldMk cId="3909842596" sldId="2688"/>
        </pc:sldMkLst>
      </pc:sldChg>
      <pc:sldChg chg="add del">
        <pc:chgData name="Sameer Bhangar" userId="7dc1ecd6-d667-4e94-a4d1-bc28bda4a5e3" providerId="ADAL" clId="{CB72515E-6E12-402C-8F81-334076B73A4C}" dt="2019-06-07T06:44:31.811" v="287"/>
        <pc:sldMkLst>
          <pc:docMk/>
          <pc:sldMk cId="623073883" sldId="2689"/>
        </pc:sldMkLst>
      </pc:sldChg>
      <pc:sldChg chg="add">
        <pc:chgData name="Sameer Bhangar" userId="7dc1ecd6-d667-4e94-a4d1-bc28bda4a5e3" providerId="ADAL" clId="{CB72515E-6E12-402C-8F81-334076B73A4C}" dt="2019-06-07T06:44:31.880" v="288"/>
        <pc:sldMkLst>
          <pc:docMk/>
          <pc:sldMk cId="732284503" sldId="2689"/>
        </pc:sldMkLst>
      </pc:sldChg>
      <pc:sldChg chg="add del">
        <pc:chgData name="Sameer Bhangar" userId="7dc1ecd6-d667-4e94-a4d1-bc28bda4a5e3" providerId="ADAL" clId="{CB72515E-6E12-402C-8F81-334076B73A4C}" dt="2019-06-07T06:44:31.880" v="288"/>
        <pc:sldMkLst>
          <pc:docMk/>
          <pc:sldMk cId="2423500437" sldId="2690"/>
        </pc:sldMkLst>
      </pc:sldChg>
      <pc:sldChg chg="modSp add">
        <pc:chgData name="Sameer Bhangar" userId="7dc1ecd6-d667-4e94-a4d1-bc28bda4a5e3" providerId="ADAL" clId="{CB72515E-6E12-402C-8F81-334076B73A4C}" dt="2019-06-07T07:02:54.589" v="372" actId="20577"/>
        <pc:sldMkLst>
          <pc:docMk/>
          <pc:sldMk cId="3728685607" sldId="2691"/>
        </pc:sldMkLst>
        <pc:spChg chg="mod">
          <ac:chgData name="Sameer Bhangar" userId="7dc1ecd6-d667-4e94-a4d1-bc28bda4a5e3" providerId="ADAL" clId="{CB72515E-6E12-402C-8F81-334076B73A4C}" dt="2019-06-07T07:00:59.563" v="303" actId="20577"/>
          <ac:spMkLst>
            <pc:docMk/>
            <pc:sldMk cId="3728685607" sldId="2691"/>
            <ac:spMk id="2" creationId="{9561A0CE-8E27-42FD-B9E7-8EA90F05F56A}"/>
          </ac:spMkLst>
        </pc:spChg>
        <pc:spChg chg="mod">
          <ac:chgData name="Sameer Bhangar" userId="7dc1ecd6-d667-4e94-a4d1-bc28bda4a5e3" providerId="ADAL" clId="{CB72515E-6E12-402C-8F81-334076B73A4C}" dt="2019-06-07T07:01:36.600" v="370" actId="20577"/>
          <ac:spMkLst>
            <pc:docMk/>
            <pc:sldMk cId="3728685607" sldId="2691"/>
            <ac:spMk id="3" creationId="{79587D2A-0BB2-4F95-91F0-109D9140488C}"/>
          </ac:spMkLst>
        </pc:spChg>
        <pc:spChg chg="mod">
          <ac:chgData name="Sameer Bhangar" userId="7dc1ecd6-d667-4e94-a4d1-bc28bda4a5e3" providerId="ADAL" clId="{CB72515E-6E12-402C-8F81-334076B73A4C}" dt="2019-06-07T07:02:54.589" v="372" actId="20577"/>
          <ac:spMkLst>
            <pc:docMk/>
            <pc:sldMk cId="3728685607" sldId="2691"/>
            <ac:spMk id="6" creationId="{9666BD99-198F-4FE3-BB80-CBCDDAC62F2F}"/>
          </ac:spMkLst>
        </pc:spChg>
      </pc:sldChg>
      <pc:sldChg chg="addSp delSp modSp">
        <pc:chgData name="Sameer Bhangar" userId="7dc1ecd6-d667-4e94-a4d1-bc28bda4a5e3" providerId="ADAL" clId="{CB72515E-6E12-402C-8F81-334076B73A4C}" dt="2019-06-11T04:21:34.604" v="422" actId="20577"/>
        <pc:sldMkLst>
          <pc:docMk/>
          <pc:sldMk cId="1525276689" sldId="2699"/>
        </pc:sldMkLst>
        <pc:spChg chg="mod">
          <ac:chgData name="Sameer Bhangar" userId="7dc1ecd6-d667-4e94-a4d1-bc28bda4a5e3" providerId="ADAL" clId="{CB72515E-6E12-402C-8F81-334076B73A4C}" dt="2019-06-11T04:21:34.604" v="422" actId="20577"/>
          <ac:spMkLst>
            <pc:docMk/>
            <pc:sldMk cId="1525276689" sldId="2699"/>
            <ac:spMk id="12" creationId="{E5319B0B-FC54-4C67-A7B8-7FF7E4DBA5B6}"/>
          </ac:spMkLst>
        </pc:spChg>
        <pc:picChg chg="add mod">
          <ac:chgData name="Sameer Bhangar" userId="7dc1ecd6-d667-4e94-a4d1-bc28bda4a5e3" providerId="ADAL" clId="{CB72515E-6E12-402C-8F81-334076B73A4C}" dt="2019-06-11T04:21:23.919" v="413" actId="1076"/>
          <ac:picMkLst>
            <pc:docMk/>
            <pc:sldMk cId="1525276689" sldId="2699"/>
            <ac:picMk id="2" creationId="{C5541C86-E043-41F6-A539-E670C20B3EE3}"/>
          </ac:picMkLst>
        </pc:picChg>
        <pc:picChg chg="del mod">
          <ac:chgData name="Sameer Bhangar" userId="7dc1ecd6-d667-4e94-a4d1-bc28bda4a5e3" providerId="ADAL" clId="{CB72515E-6E12-402C-8F81-334076B73A4C}" dt="2019-06-11T04:21:08.457" v="409" actId="478"/>
          <ac:picMkLst>
            <pc:docMk/>
            <pc:sldMk cId="1525276689" sldId="2699"/>
            <ac:picMk id="14" creationId="{6526D94A-2B0B-465A-855A-84394590537C}"/>
          </ac:picMkLst>
        </pc:picChg>
      </pc:sldChg>
      <pc:sldChg chg="modSp">
        <pc:chgData name="Sameer Bhangar" userId="7dc1ecd6-d667-4e94-a4d1-bc28bda4a5e3" providerId="ADAL" clId="{CB72515E-6E12-402C-8F81-334076B73A4C}" dt="2019-06-11T16:27:57.363" v="497" actId="1076"/>
        <pc:sldMkLst>
          <pc:docMk/>
          <pc:sldMk cId="3181564553" sldId="2704"/>
        </pc:sldMkLst>
        <pc:spChg chg="mod">
          <ac:chgData name="Sameer Bhangar" userId="7dc1ecd6-d667-4e94-a4d1-bc28bda4a5e3" providerId="ADAL" clId="{CB72515E-6E12-402C-8F81-334076B73A4C}" dt="2019-06-11T16:27:57.363" v="497" actId="1076"/>
          <ac:spMkLst>
            <pc:docMk/>
            <pc:sldMk cId="3181564553" sldId="2704"/>
            <ac:spMk id="4" creationId="{07259035-C978-4A68-B08A-DF45EDCB854F}"/>
          </ac:spMkLst>
        </pc:spChg>
      </pc:sldChg>
    </pc:docChg>
  </pc:docChgLst>
  <pc:docChgLst>
    <pc:chgData name="Vivek Bavishi" userId="b076e19e-2637-451c-aa97-d46732eb049e" providerId="ADAL" clId="{1D70370D-5D7E-403B-9C92-01362E1981B1}"/>
    <pc:docChg chg="custSel addSld delSld modSld modSection">
      <pc:chgData name="Vivek Bavishi" userId="b076e19e-2637-451c-aa97-d46732eb049e" providerId="ADAL" clId="{1D70370D-5D7E-403B-9C92-01362E1981B1}" dt="2019-06-10T06:24:38.813" v="2" actId="478"/>
      <pc:docMkLst>
        <pc:docMk/>
      </pc:docMkLst>
      <pc:sldChg chg="add del">
        <pc:chgData name="Vivek Bavishi" userId="b076e19e-2637-451c-aa97-d46732eb049e" providerId="ADAL" clId="{1D70370D-5D7E-403B-9C92-01362E1981B1}" dt="2019-06-10T06:24:30.514" v="1" actId="2696"/>
        <pc:sldMkLst>
          <pc:docMk/>
          <pc:sldMk cId="2950432694" sldId="2692"/>
        </pc:sldMkLst>
      </pc:sldChg>
      <pc:sldChg chg="add">
        <pc:chgData name="Vivek Bavishi" userId="b076e19e-2637-451c-aa97-d46732eb049e" providerId="ADAL" clId="{1D70370D-5D7E-403B-9C92-01362E1981B1}" dt="2019-06-10T06:23:54.247" v="0"/>
        <pc:sldMkLst>
          <pc:docMk/>
          <pc:sldMk cId="400540718" sldId="2694"/>
        </pc:sldMkLst>
      </pc:sldChg>
      <pc:sldChg chg="add">
        <pc:chgData name="Vivek Bavishi" userId="b076e19e-2637-451c-aa97-d46732eb049e" providerId="ADAL" clId="{1D70370D-5D7E-403B-9C92-01362E1981B1}" dt="2019-06-10T06:23:54.247" v="0"/>
        <pc:sldMkLst>
          <pc:docMk/>
          <pc:sldMk cId="3564039624" sldId="2697"/>
        </pc:sldMkLst>
      </pc:sldChg>
      <pc:sldChg chg="add">
        <pc:chgData name="Vivek Bavishi" userId="b076e19e-2637-451c-aa97-d46732eb049e" providerId="ADAL" clId="{1D70370D-5D7E-403B-9C92-01362E1981B1}" dt="2019-06-10T06:23:54.247" v="0"/>
        <pc:sldMkLst>
          <pc:docMk/>
          <pc:sldMk cId="3894868983" sldId="2698"/>
        </pc:sldMkLst>
      </pc:sldChg>
      <pc:sldChg chg="delSp add">
        <pc:chgData name="Vivek Bavishi" userId="b076e19e-2637-451c-aa97-d46732eb049e" providerId="ADAL" clId="{1D70370D-5D7E-403B-9C92-01362E1981B1}" dt="2019-06-10T06:24:38.813" v="2" actId="478"/>
        <pc:sldMkLst>
          <pc:docMk/>
          <pc:sldMk cId="1525276689" sldId="2699"/>
        </pc:sldMkLst>
        <pc:spChg chg="del">
          <ac:chgData name="Vivek Bavishi" userId="b076e19e-2637-451c-aa97-d46732eb049e" providerId="ADAL" clId="{1D70370D-5D7E-403B-9C92-01362E1981B1}" dt="2019-06-10T06:24:38.813" v="2" actId="478"/>
          <ac:spMkLst>
            <pc:docMk/>
            <pc:sldMk cId="1525276689" sldId="2699"/>
            <ac:spMk id="11" creationId="{8703D8FC-A723-42E0-A46C-6028D16029DE}"/>
          </ac:spMkLst>
        </pc:spChg>
      </pc:sldChg>
      <pc:sldChg chg="add">
        <pc:chgData name="Vivek Bavishi" userId="b076e19e-2637-451c-aa97-d46732eb049e" providerId="ADAL" clId="{1D70370D-5D7E-403B-9C92-01362E1981B1}" dt="2019-06-10T06:23:54.247" v="0"/>
        <pc:sldMkLst>
          <pc:docMk/>
          <pc:sldMk cId="432819500" sldId="2700"/>
        </pc:sldMkLst>
      </pc:sldChg>
      <pc:sldChg chg="add">
        <pc:chgData name="Vivek Bavishi" userId="b076e19e-2637-451c-aa97-d46732eb049e" providerId="ADAL" clId="{1D70370D-5D7E-403B-9C92-01362E1981B1}" dt="2019-06-10T06:23:54.247" v="0"/>
        <pc:sldMkLst>
          <pc:docMk/>
          <pc:sldMk cId="3213481496" sldId="2701"/>
        </pc:sldMkLst>
      </pc:sldChg>
      <pc:sldChg chg="add">
        <pc:chgData name="Vivek Bavishi" userId="b076e19e-2637-451c-aa97-d46732eb049e" providerId="ADAL" clId="{1D70370D-5D7E-403B-9C92-01362E1981B1}" dt="2019-06-10T06:23:54.247" v="0"/>
        <pc:sldMkLst>
          <pc:docMk/>
          <pc:sldMk cId="234249835" sldId="2702"/>
        </pc:sldMkLst>
      </pc:sldChg>
      <pc:sldChg chg="add">
        <pc:chgData name="Vivek Bavishi" userId="b076e19e-2637-451c-aa97-d46732eb049e" providerId="ADAL" clId="{1D70370D-5D7E-403B-9C92-01362E1981B1}" dt="2019-06-10T06:23:54.247" v="0"/>
        <pc:sldMkLst>
          <pc:docMk/>
          <pc:sldMk cId="2867809396" sldId="2703"/>
        </pc:sldMkLst>
      </pc:sldChg>
      <pc:sldChg chg="add modTransition">
        <pc:chgData name="Vivek Bavishi" userId="b076e19e-2637-451c-aa97-d46732eb049e" providerId="ADAL" clId="{1D70370D-5D7E-403B-9C92-01362E1981B1}" dt="2019-06-10T06:23:54.247" v="0"/>
        <pc:sldMkLst>
          <pc:docMk/>
          <pc:sldMk cId="3181564553" sldId="2704"/>
        </pc:sldMkLst>
      </pc:sldChg>
    </pc:docChg>
  </pc:docChgLst>
  <pc:docChgLst>
    <pc:chgData name="Sameer Bhangar" userId="7dc1ecd6-d667-4e94-a4d1-bc28bda4a5e3" providerId="ADAL" clId="{B84FF939-A0AD-451B-9346-C6B30F991532}"/>
    <pc:docChg chg="undo custSel addSld modSld">
      <pc:chgData name="Sameer Bhangar" userId="7dc1ecd6-d667-4e94-a4d1-bc28bda4a5e3" providerId="ADAL" clId="{B84FF939-A0AD-451B-9346-C6B30F991532}" dt="2019-06-03T18:24:05.135" v="440" actId="403"/>
      <pc:docMkLst>
        <pc:docMk/>
      </pc:docMkLst>
      <pc:sldChg chg="addSp modSp">
        <pc:chgData name="Sameer Bhangar" userId="7dc1ecd6-d667-4e94-a4d1-bc28bda4a5e3" providerId="ADAL" clId="{B84FF939-A0AD-451B-9346-C6B30F991532}" dt="2019-06-03T18:24:05.135" v="440" actId="403"/>
        <pc:sldMkLst>
          <pc:docMk/>
          <pc:sldMk cId="3924245763" sldId="1964"/>
        </pc:sldMkLst>
        <pc:spChg chg="mod">
          <ac:chgData name="Sameer Bhangar" userId="7dc1ecd6-d667-4e94-a4d1-bc28bda4a5e3" providerId="ADAL" clId="{B84FF939-A0AD-451B-9346-C6B30F991532}" dt="2019-06-03T18:11:54.424" v="139" actId="20577"/>
          <ac:spMkLst>
            <pc:docMk/>
            <pc:sldMk cId="3924245763" sldId="1964"/>
            <ac:spMk id="2" creationId="{9561A0CE-8E27-42FD-B9E7-8EA90F05F56A}"/>
          </ac:spMkLst>
        </pc:spChg>
        <pc:spChg chg="mod">
          <ac:chgData name="Sameer Bhangar" userId="7dc1ecd6-d667-4e94-a4d1-bc28bda4a5e3" providerId="ADAL" clId="{B84FF939-A0AD-451B-9346-C6B30F991532}" dt="2019-06-03T18:24:05.135" v="440" actId="403"/>
          <ac:spMkLst>
            <pc:docMk/>
            <pc:sldMk cId="3924245763" sldId="1964"/>
            <ac:spMk id="3" creationId="{79587D2A-0BB2-4F95-91F0-109D9140488C}"/>
          </ac:spMkLst>
        </pc:spChg>
        <pc:spChg chg="add mod">
          <ac:chgData name="Sameer Bhangar" userId="7dc1ecd6-d667-4e94-a4d1-bc28bda4a5e3" providerId="ADAL" clId="{B84FF939-A0AD-451B-9346-C6B30F991532}" dt="2019-06-03T18:23:59.231" v="439" actId="14100"/>
          <ac:spMkLst>
            <pc:docMk/>
            <pc:sldMk cId="3924245763" sldId="1964"/>
            <ac:spMk id="5" creationId="{22632568-048F-408A-B6D9-B9A4AB9D21E8}"/>
          </ac:spMkLst>
        </pc:spChg>
        <pc:spChg chg="mod">
          <ac:chgData name="Sameer Bhangar" userId="7dc1ecd6-d667-4e94-a4d1-bc28bda4a5e3" providerId="ADAL" clId="{B84FF939-A0AD-451B-9346-C6B30F991532}" dt="2019-06-03T18:10:00.724" v="6" actId="20577"/>
          <ac:spMkLst>
            <pc:docMk/>
            <pc:sldMk cId="3924245763" sldId="1964"/>
            <ac:spMk id="6" creationId="{9666BD99-198F-4FE3-BB80-CBCDDAC62F2F}"/>
          </ac:spMkLst>
        </pc:spChg>
      </pc:sldChg>
      <pc:sldChg chg="modSp mod modTransition modShow addCm">
        <pc:chgData name="Sameer Bhangar" userId="7dc1ecd6-d667-4e94-a4d1-bc28bda4a5e3" providerId="ADAL" clId="{B84FF939-A0AD-451B-9346-C6B30F991532}" dt="2019-06-03T18:20:58.025" v="291" actId="404"/>
        <pc:sldMkLst>
          <pc:docMk/>
          <pc:sldMk cId="153779300" sldId="1966"/>
        </pc:sldMkLst>
        <pc:spChg chg="mod">
          <ac:chgData name="Sameer Bhangar" userId="7dc1ecd6-d667-4e94-a4d1-bc28bda4a5e3" providerId="ADAL" clId="{B84FF939-A0AD-451B-9346-C6B30F991532}" dt="2019-06-03T18:14:57.347" v="195" actId="20577"/>
          <ac:spMkLst>
            <pc:docMk/>
            <pc:sldMk cId="153779300" sldId="1966"/>
            <ac:spMk id="2" creationId="{9561A0CE-8E27-42FD-B9E7-8EA90F05F56A}"/>
          </ac:spMkLst>
        </pc:spChg>
        <pc:spChg chg="mod">
          <ac:chgData name="Sameer Bhangar" userId="7dc1ecd6-d667-4e94-a4d1-bc28bda4a5e3" providerId="ADAL" clId="{B84FF939-A0AD-451B-9346-C6B30F991532}" dt="2019-06-03T18:16:40.190" v="230" actId="20577"/>
          <ac:spMkLst>
            <pc:docMk/>
            <pc:sldMk cId="153779300" sldId="1966"/>
            <ac:spMk id="3" creationId="{79587D2A-0BB2-4F95-91F0-109D9140488C}"/>
          </ac:spMkLst>
        </pc:spChg>
        <pc:spChg chg="mod">
          <ac:chgData name="Sameer Bhangar" userId="7dc1ecd6-d667-4e94-a4d1-bc28bda4a5e3" providerId="ADAL" clId="{B84FF939-A0AD-451B-9346-C6B30F991532}" dt="2019-06-03T18:20:58.025" v="291" actId="404"/>
          <ac:spMkLst>
            <pc:docMk/>
            <pc:sldMk cId="153779300" sldId="1966"/>
            <ac:spMk id="7" creationId="{FDBD8ED7-01DA-4138-9003-1A8DCB363081}"/>
          </ac:spMkLst>
        </pc:spChg>
      </pc:sldChg>
      <pc:sldChg chg="delSp modSp add">
        <pc:chgData name="Sameer Bhangar" userId="7dc1ecd6-d667-4e94-a4d1-bc28bda4a5e3" providerId="ADAL" clId="{B84FF939-A0AD-451B-9346-C6B30F991532}" dt="2019-06-03T18:23:45.265" v="437" actId="478"/>
        <pc:sldMkLst>
          <pc:docMk/>
          <pc:sldMk cId="2963647100" sldId="1967"/>
        </pc:sldMkLst>
        <pc:spChg chg="mod">
          <ac:chgData name="Sameer Bhangar" userId="7dc1ecd6-d667-4e94-a4d1-bc28bda4a5e3" providerId="ADAL" clId="{B84FF939-A0AD-451B-9346-C6B30F991532}" dt="2019-06-03T18:21:21.138" v="299" actId="20577"/>
          <ac:spMkLst>
            <pc:docMk/>
            <pc:sldMk cId="2963647100" sldId="1967"/>
            <ac:spMk id="2" creationId="{9561A0CE-8E27-42FD-B9E7-8EA90F05F56A}"/>
          </ac:spMkLst>
        </pc:spChg>
        <pc:spChg chg="mod">
          <ac:chgData name="Sameer Bhangar" userId="7dc1ecd6-d667-4e94-a4d1-bc28bda4a5e3" providerId="ADAL" clId="{B84FF939-A0AD-451B-9346-C6B30F991532}" dt="2019-06-03T18:22:18.130" v="402" actId="20577"/>
          <ac:spMkLst>
            <pc:docMk/>
            <pc:sldMk cId="2963647100" sldId="1967"/>
            <ac:spMk id="3" creationId="{79587D2A-0BB2-4F95-91F0-109D9140488C}"/>
          </ac:spMkLst>
        </pc:spChg>
        <pc:spChg chg="del mod">
          <ac:chgData name="Sameer Bhangar" userId="7dc1ecd6-d667-4e94-a4d1-bc28bda4a5e3" providerId="ADAL" clId="{B84FF939-A0AD-451B-9346-C6B30F991532}" dt="2019-06-03T18:23:45.265" v="437" actId="478"/>
          <ac:spMkLst>
            <pc:docMk/>
            <pc:sldMk cId="2963647100" sldId="1967"/>
            <ac:spMk id="7" creationId="{FDBD8ED7-01DA-4138-9003-1A8DCB36308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2018 Sales</c:v>
                </c:pt>
              </c:strCache>
            </c:strRef>
          </c:tx>
          <c:spPr>
            <a:effectLst>
              <a:outerShdw blurRad="50800" dist="38100" dir="8100000" algn="tr" rotWithShape="0">
                <a:prstClr val="black">
                  <a:alpha val="40000"/>
                </a:prstClr>
              </a:outerShdw>
            </a:effectLst>
          </c:spPr>
          <c:dPt>
            <c:idx val="0"/>
            <c:bubble3D val="0"/>
            <c:spPr>
              <a:solidFill>
                <a:srgbClr val="69478C"/>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7041-4E39-B996-DAC4DA1D3BD1}"/>
              </c:ext>
            </c:extLst>
          </c:dPt>
          <c:dPt>
            <c:idx val="1"/>
            <c:bubble3D val="0"/>
            <c:spPr>
              <a:solidFill>
                <a:srgbClr val="AD102F"/>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7041-4E39-B996-DAC4DA1D3BD1}"/>
              </c:ext>
            </c:extLst>
          </c:dPt>
          <c:dPt>
            <c:idx val="2"/>
            <c:bubble3D val="0"/>
            <c:spPr>
              <a:solidFill>
                <a:srgbClr val="58B947"/>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7041-4E39-B996-DAC4DA1D3BD1}"/>
              </c:ext>
            </c:extLst>
          </c:dPt>
          <c:dPt>
            <c:idx val="3"/>
            <c:bubble3D val="0"/>
            <c:spPr>
              <a:solidFill>
                <a:srgbClr val="006A3C"/>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7041-4E39-B996-DAC4DA1D3BD1}"/>
              </c:ext>
            </c:extLst>
          </c:dPt>
          <c:dPt>
            <c:idx val="4"/>
            <c:bubble3D val="0"/>
            <c:spPr>
              <a:solidFill>
                <a:srgbClr val="EE7829"/>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7041-4E39-B996-DAC4DA1D3BD1}"/>
              </c:ext>
            </c:extLst>
          </c:dPt>
          <c:dPt>
            <c:idx val="5"/>
            <c:bubble3D val="0"/>
            <c:spPr>
              <a:solidFill>
                <a:schemeClr val="accent6"/>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7041-4E39-B996-DAC4DA1D3BD1}"/>
              </c:ext>
            </c:extLst>
          </c:dPt>
          <c:dPt>
            <c:idx val="6"/>
            <c:bubble3D val="0"/>
            <c:spPr>
              <a:solidFill>
                <a:schemeClr val="accent1">
                  <a:lumMod val="60000"/>
                </a:schemeClr>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D-7041-4E39-B996-DAC4DA1D3BD1}"/>
              </c:ext>
            </c:extLst>
          </c:dPt>
          <c:dPt>
            <c:idx val="7"/>
            <c:bubble3D val="0"/>
            <c:spPr>
              <a:solidFill>
                <a:schemeClr val="accent2">
                  <a:lumMod val="60000"/>
                </a:schemeClr>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F-7041-4E39-B996-DAC4DA1D3BD1}"/>
              </c:ext>
            </c:extLst>
          </c:dPt>
          <c:dPt>
            <c:idx val="8"/>
            <c:bubble3D val="0"/>
            <c:spPr>
              <a:solidFill>
                <a:schemeClr val="accent3">
                  <a:lumMod val="60000"/>
                </a:schemeClr>
              </a:solidFill>
              <a:ln>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11-7041-4E39-B996-DAC4DA1D3BD1}"/>
              </c:ext>
            </c:extLst>
          </c:dPt>
          <c:cat>
            <c:strRef>
              <c:f>Sheet1!$A$2:$A$9</c:f>
              <c:strCache>
                <c:ptCount val="8"/>
                <c:pt idx="0">
                  <c:v>Small Motors</c:v>
                </c:pt>
                <c:pt idx="1">
                  <c:v>Fans &amp; Blowers</c:v>
                </c:pt>
                <c:pt idx="2">
                  <c:v>Large Motors</c:v>
                </c:pt>
                <c:pt idx="3">
                  <c:v>Generators</c:v>
                </c:pt>
                <c:pt idx="4">
                  <c:v>Gearing</c:v>
                </c:pt>
                <c:pt idx="5">
                  <c:v>Bearings</c:v>
                </c:pt>
                <c:pt idx="6">
                  <c:v>Couplings</c:v>
                </c:pt>
                <c:pt idx="7">
                  <c:v>Other</c:v>
                </c:pt>
              </c:strCache>
            </c:strRef>
          </c:cat>
          <c:val>
            <c:numRef>
              <c:f>Sheet1!$B$2:$B$9</c:f>
              <c:numCache>
                <c:formatCode>0%</c:formatCode>
                <c:ptCount val="8"/>
                <c:pt idx="0">
                  <c:v>0.43</c:v>
                </c:pt>
                <c:pt idx="1">
                  <c:v>0.08</c:v>
                </c:pt>
                <c:pt idx="2">
                  <c:v>0.17</c:v>
                </c:pt>
                <c:pt idx="3">
                  <c:v>0.04</c:v>
                </c:pt>
                <c:pt idx="4">
                  <c:v>0.08</c:v>
                </c:pt>
                <c:pt idx="5">
                  <c:v>0.08</c:v>
                </c:pt>
                <c:pt idx="6">
                  <c:v>0.04</c:v>
                </c:pt>
                <c:pt idx="7">
                  <c:v>0.08</c:v>
                </c:pt>
              </c:numCache>
            </c:numRef>
          </c:val>
          <c:extLst>
            <c:ext xmlns:c16="http://schemas.microsoft.com/office/drawing/2014/chart" uri="{C3380CC4-5D6E-409C-BE32-E72D297353CC}">
              <c16:uniqueId val="{00000012-7041-4E39-B996-DAC4DA1D3BD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1198E-FA07-4F78-99A7-CFF07F3A0BA8}" type="doc">
      <dgm:prSet loTypeId="urn:microsoft.com/office/officeart/2005/8/layout/chevron1" loCatId="process" qsTypeId="urn:microsoft.com/office/officeart/2005/8/quickstyle/simple1" qsCatId="simple" csTypeId="urn:microsoft.com/office/officeart/2005/8/colors/accent1_2" csCatId="accent1" phldr="1"/>
      <dgm:spPr/>
    </dgm:pt>
    <dgm:pt modelId="{CAD38036-2F9E-4327-982E-C08182125FBF}">
      <dgm:prSet phldrT="[Text]"/>
      <dgm:spPr/>
      <dgm:t>
        <a:bodyPr/>
        <a:lstStyle/>
        <a:p>
          <a:r>
            <a:rPr lang="en-GB" dirty="0"/>
            <a:t>Aug18</a:t>
          </a:r>
        </a:p>
      </dgm:t>
    </dgm:pt>
    <dgm:pt modelId="{30257016-8947-4705-A63E-1401A3955F1E}" type="parTrans" cxnId="{87244A59-FB87-43A7-9999-14537951B38D}">
      <dgm:prSet/>
      <dgm:spPr/>
      <dgm:t>
        <a:bodyPr/>
        <a:lstStyle/>
        <a:p>
          <a:endParaRPr lang="en-GB"/>
        </a:p>
      </dgm:t>
    </dgm:pt>
    <dgm:pt modelId="{362BDC4D-1A1D-4B32-8981-0A4652E1C5E0}" type="sibTrans" cxnId="{87244A59-FB87-43A7-9999-14537951B38D}">
      <dgm:prSet/>
      <dgm:spPr/>
      <dgm:t>
        <a:bodyPr/>
        <a:lstStyle/>
        <a:p>
          <a:endParaRPr lang="en-GB"/>
        </a:p>
      </dgm:t>
    </dgm:pt>
    <dgm:pt modelId="{B942CA2D-628B-4030-94AC-31E1097DB603}">
      <dgm:prSet phldrT="[Text]"/>
      <dgm:spPr/>
      <dgm:t>
        <a:bodyPr/>
        <a:lstStyle/>
        <a:p>
          <a:r>
            <a:rPr lang="en-GB" dirty="0"/>
            <a:t>Sep18</a:t>
          </a:r>
        </a:p>
      </dgm:t>
    </dgm:pt>
    <dgm:pt modelId="{280F5A20-0FD4-4951-A3D4-231834D94409}" type="parTrans" cxnId="{B45E1C8C-F5DA-4442-BB20-F5D1C2188775}">
      <dgm:prSet/>
      <dgm:spPr/>
      <dgm:t>
        <a:bodyPr/>
        <a:lstStyle/>
        <a:p>
          <a:endParaRPr lang="en-GB"/>
        </a:p>
      </dgm:t>
    </dgm:pt>
    <dgm:pt modelId="{FE86A5F3-A863-4F98-9512-21CBF9988D7B}" type="sibTrans" cxnId="{B45E1C8C-F5DA-4442-BB20-F5D1C2188775}">
      <dgm:prSet/>
      <dgm:spPr/>
      <dgm:t>
        <a:bodyPr/>
        <a:lstStyle/>
        <a:p>
          <a:endParaRPr lang="en-GB"/>
        </a:p>
      </dgm:t>
    </dgm:pt>
    <dgm:pt modelId="{C5DDB105-7305-43C5-B1FF-491CDCE89743}">
      <dgm:prSet phldrT="[Text]"/>
      <dgm:spPr/>
      <dgm:t>
        <a:bodyPr/>
        <a:lstStyle/>
        <a:p>
          <a:r>
            <a:rPr lang="en-GB" dirty="0"/>
            <a:t>Oct18</a:t>
          </a:r>
        </a:p>
      </dgm:t>
    </dgm:pt>
    <dgm:pt modelId="{89F1A956-D736-43F6-8170-C365269CE9CC}" type="parTrans" cxnId="{139B3A20-8544-467E-9765-72EF88B900A7}">
      <dgm:prSet/>
      <dgm:spPr/>
      <dgm:t>
        <a:bodyPr/>
        <a:lstStyle/>
        <a:p>
          <a:endParaRPr lang="en-GB"/>
        </a:p>
      </dgm:t>
    </dgm:pt>
    <dgm:pt modelId="{70ABA1E3-8F39-4A30-9EB7-283D9E9CCBAC}" type="sibTrans" cxnId="{139B3A20-8544-467E-9765-72EF88B900A7}">
      <dgm:prSet/>
      <dgm:spPr/>
      <dgm:t>
        <a:bodyPr/>
        <a:lstStyle/>
        <a:p>
          <a:endParaRPr lang="en-GB"/>
        </a:p>
      </dgm:t>
    </dgm:pt>
    <dgm:pt modelId="{8D11ECF6-D70E-4A47-BA0A-165049648C9C}">
      <dgm:prSet phldrT="[Text]"/>
      <dgm:spPr/>
      <dgm:t>
        <a:bodyPr/>
        <a:lstStyle/>
        <a:p>
          <a:r>
            <a:rPr lang="en-GB" dirty="0"/>
            <a:t>Nov18</a:t>
          </a:r>
        </a:p>
      </dgm:t>
    </dgm:pt>
    <dgm:pt modelId="{0FF6EEB8-6924-45D4-9972-3D557E4B361A}" type="parTrans" cxnId="{2288DF83-1FAE-4930-AF6C-06BADAEDCDC9}">
      <dgm:prSet/>
      <dgm:spPr/>
      <dgm:t>
        <a:bodyPr/>
        <a:lstStyle/>
        <a:p>
          <a:endParaRPr lang="en-GB"/>
        </a:p>
      </dgm:t>
    </dgm:pt>
    <dgm:pt modelId="{3BBD0D65-DEE0-4D59-99CE-C57A493AD8F1}" type="sibTrans" cxnId="{2288DF83-1FAE-4930-AF6C-06BADAEDCDC9}">
      <dgm:prSet/>
      <dgm:spPr/>
      <dgm:t>
        <a:bodyPr/>
        <a:lstStyle/>
        <a:p>
          <a:endParaRPr lang="en-GB"/>
        </a:p>
      </dgm:t>
    </dgm:pt>
    <dgm:pt modelId="{B901F2BB-F5E9-4B6F-821C-DAE5D158091F}">
      <dgm:prSet phldrT="[Text]"/>
      <dgm:spPr/>
      <dgm:t>
        <a:bodyPr/>
        <a:lstStyle/>
        <a:p>
          <a:r>
            <a:rPr lang="en-GB" dirty="0"/>
            <a:t>Dec18</a:t>
          </a:r>
        </a:p>
      </dgm:t>
    </dgm:pt>
    <dgm:pt modelId="{DB05912C-780E-4CF2-A20B-0DC94E0AFCBC}" type="parTrans" cxnId="{FAB09CCA-DA0C-4332-B7E3-0A6EE9C146D3}">
      <dgm:prSet/>
      <dgm:spPr/>
      <dgm:t>
        <a:bodyPr/>
        <a:lstStyle/>
        <a:p>
          <a:endParaRPr lang="en-GB"/>
        </a:p>
      </dgm:t>
    </dgm:pt>
    <dgm:pt modelId="{9613C5D7-47B4-4C8A-AE80-8B6F15B2A510}" type="sibTrans" cxnId="{FAB09CCA-DA0C-4332-B7E3-0A6EE9C146D3}">
      <dgm:prSet/>
      <dgm:spPr/>
      <dgm:t>
        <a:bodyPr/>
        <a:lstStyle/>
        <a:p>
          <a:endParaRPr lang="en-GB"/>
        </a:p>
      </dgm:t>
    </dgm:pt>
    <dgm:pt modelId="{23B8F945-3B2F-425A-85CE-BEDFA7F32819}">
      <dgm:prSet phldrT="[Text]"/>
      <dgm:spPr/>
      <dgm:t>
        <a:bodyPr/>
        <a:lstStyle/>
        <a:p>
          <a:r>
            <a:rPr lang="en-GB" dirty="0"/>
            <a:t>Jan19</a:t>
          </a:r>
        </a:p>
      </dgm:t>
    </dgm:pt>
    <dgm:pt modelId="{450612BA-6AA8-494C-AB2F-3EBC7C017833}" type="parTrans" cxnId="{6374AA43-52C9-451C-B132-99C48552A4B0}">
      <dgm:prSet/>
      <dgm:spPr/>
      <dgm:t>
        <a:bodyPr/>
        <a:lstStyle/>
        <a:p>
          <a:endParaRPr lang="en-GB"/>
        </a:p>
      </dgm:t>
    </dgm:pt>
    <dgm:pt modelId="{A33512A6-9839-4A26-BDA6-F84A0BA15F50}" type="sibTrans" cxnId="{6374AA43-52C9-451C-B132-99C48552A4B0}">
      <dgm:prSet/>
      <dgm:spPr/>
      <dgm:t>
        <a:bodyPr/>
        <a:lstStyle/>
        <a:p>
          <a:endParaRPr lang="en-GB"/>
        </a:p>
      </dgm:t>
    </dgm:pt>
    <dgm:pt modelId="{9EDB06F3-038C-4453-94B3-8A88E249FE40}">
      <dgm:prSet phldrT="[Text]"/>
      <dgm:spPr/>
      <dgm:t>
        <a:bodyPr/>
        <a:lstStyle/>
        <a:p>
          <a:r>
            <a:rPr lang="en-GB" dirty="0"/>
            <a:t>Feb19</a:t>
          </a:r>
        </a:p>
      </dgm:t>
    </dgm:pt>
    <dgm:pt modelId="{9D04F31F-B009-485B-87F8-010585EFBE5E}" type="parTrans" cxnId="{E8E6718B-390C-4DE2-BF47-ED856BB6838D}">
      <dgm:prSet/>
      <dgm:spPr/>
      <dgm:t>
        <a:bodyPr/>
        <a:lstStyle/>
        <a:p>
          <a:endParaRPr lang="en-GB"/>
        </a:p>
      </dgm:t>
    </dgm:pt>
    <dgm:pt modelId="{370479A6-C227-4CF4-B886-1890C117C7EC}" type="sibTrans" cxnId="{E8E6718B-390C-4DE2-BF47-ED856BB6838D}">
      <dgm:prSet/>
      <dgm:spPr/>
      <dgm:t>
        <a:bodyPr/>
        <a:lstStyle/>
        <a:p>
          <a:endParaRPr lang="en-GB"/>
        </a:p>
      </dgm:t>
    </dgm:pt>
    <dgm:pt modelId="{91D4253C-12EF-49D3-A3A5-43A8FF5500E7}">
      <dgm:prSet phldrT="[Text]"/>
      <dgm:spPr/>
      <dgm:t>
        <a:bodyPr/>
        <a:lstStyle/>
        <a:p>
          <a:r>
            <a:rPr lang="en-GB" dirty="0"/>
            <a:t>Mar19</a:t>
          </a:r>
        </a:p>
      </dgm:t>
    </dgm:pt>
    <dgm:pt modelId="{1FCF329F-7F15-44DA-B842-8427FB5CE043}" type="parTrans" cxnId="{0C6B0FFA-8579-4857-B064-D649B8A66C87}">
      <dgm:prSet/>
      <dgm:spPr/>
      <dgm:t>
        <a:bodyPr/>
        <a:lstStyle/>
        <a:p>
          <a:endParaRPr lang="en-GB"/>
        </a:p>
      </dgm:t>
    </dgm:pt>
    <dgm:pt modelId="{559C31E1-9240-430F-AF9E-5D4E30373D0A}" type="sibTrans" cxnId="{0C6B0FFA-8579-4857-B064-D649B8A66C87}">
      <dgm:prSet/>
      <dgm:spPr/>
      <dgm:t>
        <a:bodyPr/>
        <a:lstStyle/>
        <a:p>
          <a:endParaRPr lang="en-GB"/>
        </a:p>
      </dgm:t>
    </dgm:pt>
    <dgm:pt modelId="{2BCDA9EF-032C-4EF1-9EB3-211599E9495B}">
      <dgm:prSet phldrT="[Text]"/>
      <dgm:spPr/>
      <dgm:t>
        <a:bodyPr/>
        <a:lstStyle/>
        <a:p>
          <a:r>
            <a:rPr lang="en-GB" dirty="0"/>
            <a:t>Apr19</a:t>
          </a:r>
        </a:p>
      </dgm:t>
    </dgm:pt>
    <dgm:pt modelId="{B24C0226-4E4F-4997-8956-1AAA4784661C}" type="parTrans" cxnId="{B6340A9F-5862-4CB2-9295-E1BA9CB48991}">
      <dgm:prSet/>
      <dgm:spPr/>
      <dgm:t>
        <a:bodyPr/>
        <a:lstStyle/>
        <a:p>
          <a:endParaRPr lang="en-GB"/>
        </a:p>
      </dgm:t>
    </dgm:pt>
    <dgm:pt modelId="{029AE328-3D5F-43BF-8F0B-837BEC098D90}" type="sibTrans" cxnId="{B6340A9F-5862-4CB2-9295-E1BA9CB48991}">
      <dgm:prSet/>
      <dgm:spPr/>
      <dgm:t>
        <a:bodyPr/>
        <a:lstStyle/>
        <a:p>
          <a:endParaRPr lang="en-GB"/>
        </a:p>
      </dgm:t>
    </dgm:pt>
    <dgm:pt modelId="{3E44529E-F34E-4976-9BC8-9804D1C67FA7}">
      <dgm:prSet phldrT="[Text]"/>
      <dgm:spPr/>
      <dgm:t>
        <a:bodyPr/>
        <a:lstStyle/>
        <a:p>
          <a:r>
            <a:rPr lang="en-GB" dirty="0"/>
            <a:t>May19</a:t>
          </a:r>
        </a:p>
      </dgm:t>
    </dgm:pt>
    <dgm:pt modelId="{4A0CB330-0C6A-406D-B009-8060C5811387}" type="parTrans" cxnId="{3D5FFBCF-7E55-4C6F-B4DA-450D0A3F28A7}">
      <dgm:prSet/>
      <dgm:spPr/>
      <dgm:t>
        <a:bodyPr/>
        <a:lstStyle/>
        <a:p>
          <a:endParaRPr lang="en-GB"/>
        </a:p>
      </dgm:t>
    </dgm:pt>
    <dgm:pt modelId="{249ED841-CE39-4C77-8C50-D2CDA27A8F0B}" type="sibTrans" cxnId="{3D5FFBCF-7E55-4C6F-B4DA-450D0A3F28A7}">
      <dgm:prSet/>
      <dgm:spPr/>
      <dgm:t>
        <a:bodyPr/>
        <a:lstStyle/>
        <a:p>
          <a:endParaRPr lang="en-GB"/>
        </a:p>
      </dgm:t>
    </dgm:pt>
    <dgm:pt modelId="{1B92998F-A51C-4177-AB1A-4FF18160BFD0}">
      <dgm:prSet phldrT="[Text]"/>
      <dgm:spPr/>
      <dgm:t>
        <a:bodyPr/>
        <a:lstStyle/>
        <a:p>
          <a:r>
            <a:rPr lang="en-GB" dirty="0"/>
            <a:t>Jun19</a:t>
          </a:r>
        </a:p>
      </dgm:t>
    </dgm:pt>
    <dgm:pt modelId="{6CA18E24-A660-4D40-9561-F803CEC60A8E}" type="parTrans" cxnId="{8DD8300B-4099-4759-A203-59CE1C8A8BDE}">
      <dgm:prSet/>
      <dgm:spPr/>
      <dgm:t>
        <a:bodyPr/>
        <a:lstStyle/>
        <a:p>
          <a:endParaRPr lang="en-GB"/>
        </a:p>
      </dgm:t>
    </dgm:pt>
    <dgm:pt modelId="{7DFDFD4F-BC00-4EC5-A1E7-6FE3D127BC5B}" type="sibTrans" cxnId="{8DD8300B-4099-4759-A203-59CE1C8A8BDE}">
      <dgm:prSet/>
      <dgm:spPr/>
      <dgm:t>
        <a:bodyPr/>
        <a:lstStyle/>
        <a:p>
          <a:endParaRPr lang="en-GB"/>
        </a:p>
      </dgm:t>
    </dgm:pt>
    <dgm:pt modelId="{E50D3107-7EB9-479F-8849-FEFD0CC9D790}">
      <dgm:prSet phldrT="[Text]"/>
      <dgm:spPr/>
      <dgm:t>
        <a:bodyPr/>
        <a:lstStyle/>
        <a:p>
          <a:r>
            <a:rPr lang="en-GB" dirty="0"/>
            <a:t>Jul19</a:t>
          </a:r>
        </a:p>
      </dgm:t>
    </dgm:pt>
    <dgm:pt modelId="{D28F2B15-41A5-4353-8804-E888ABC03E3F}" type="parTrans" cxnId="{D1626749-AE7E-4C5B-8420-7B5D71292EBF}">
      <dgm:prSet/>
      <dgm:spPr/>
      <dgm:t>
        <a:bodyPr/>
        <a:lstStyle/>
        <a:p>
          <a:endParaRPr lang="en-GB"/>
        </a:p>
      </dgm:t>
    </dgm:pt>
    <dgm:pt modelId="{CF19538F-3F09-4E82-A26E-F168AED8A539}" type="sibTrans" cxnId="{D1626749-AE7E-4C5B-8420-7B5D71292EBF}">
      <dgm:prSet/>
      <dgm:spPr/>
      <dgm:t>
        <a:bodyPr/>
        <a:lstStyle/>
        <a:p>
          <a:endParaRPr lang="en-GB"/>
        </a:p>
      </dgm:t>
    </dgm:pt>
    <dgm:pt modelId="{217E0798-30FB-4A1F-8976-B387C8A2A914}" type="pres">
      <dgm:prSet presAssocID="{7541198E-FA07-4F78-99A7-CFF07F3A0BA8}" presName="Name0" presStyleCnt="0">
        <dgm:presLayoutVars>
          <dgm:dir/>
          <dgm:animLvl val="lvl"/>
          <dgm:resizeHandles val="exact"/>
        </dgm:presLayoutVars>
      </dgm:prSet>
      <dgm:spPr/>
    </dgm:pt>
    <dgm:pt modelId="{130B6C45-B851-4B29-9E1D-F9A9DBD8A18E}" type="pres">
      <dgm:prSet presAssocID="{CAD38036-2F9E-4327-982E-C08182125FBF}" presName="parTxOnly" presStyleLbl="node1" presStyleIdx="0" presStyleCnt="12">
        <dgm:presLayoutVars>
          <dgm:chMax val="0"/>
          <dgm:chPref val="0"/>
          <dgm:bulletEnabled val="1"/>
        </dgm:presLayoutVars>
      </dgm:prSet>
      <dgm:spPr/>
    </dgm:pt>
    <dgm:pt modelId="{F5F3BA46-09C7-45F1-AE30-EC8F6116D1B2}" type="pres">
      <dgm:prSet presAssocID="{362BDC4D-1A1D-4B32-8981-0A4652E1C5E0}" presName="parTxOnlySpace" presStyleCnt="0"/>
      <dgm:spPr/>
    </dgm:pt>
    <dgm:pt modelId="{F7C05A14-6FD4-414D-92FC-C4293E660D40}" type="pres">
      <dgm:prSet presAssocID="{B942CA2D-628B-4030-94AC-31E1097DB603}" presName="parTxOnly" presStyleLbl="node1" presStyleIdx="1" presStyleCnt="12">
        <dgm:presLayoutVars>
          <dgm:chMax val="0"/>
          <dgm:chPref val="0"/>
          <dgm:bulletEnabled val="1"/>
        </dgm:presLayoutVars>
      </dgm:prSet>
      <dgm:spPr/>
    </dgm:pt>
    <dgm:pt modelId="{43B34777-FA4D-4947-874E-26085E660E23}" type="pres">
      <dgm:prSet presAssocID="{FE86A5F3-A863-4F98-9512-21CBF9988D7B}" presName="parTxOnlySpace" presStyleCnt="0"/>
      <dgm:spPr/>
    </dgm:pt>
    <dgm:pt modelId="{A86376CF-3166-4787-A2A0-1C7A7DCDAB8B}" type="pres">
      <dgm:prSet presAssocID="{C5DDB105-7305-43C5-B1FF-491CDCE89743}" presName="parTxOnly" presStyleLbl="node1" presStyleIdx="2" presStyleCnt="12">
        <dgm:presLayoutVars>
          <dgm:chMax val="0"/>
          <dgm:chPref val="0"/>
          <dgm:bulletEnabled val="1"/>
        </dgm:presLayoutVars>
      </dgm:prSet>
      <dgm:spPr/>
    </dgm:pt>
    <dgm:pt modelId="{D988C810-16FF-4DF9-BB3D-F9D1D2BA98D7}" type="pres">
      <dgm:prSet presAssocID="{70ABA1E3-8F39-4A30-9EB7-283D9E9CCBAC}" presName="parTxOnlySpace" presStyleCnt="0"/>
      <dgm:spPr/>
    </dgm:pt>
    <dgm:pt modelId="{6AFA7E4C-3187-4EA7-B1A1-69CA57A1738B}" type="pres">
      <dgm:prSet presAssocID="{8D11ECF6-D70E-4A47-BA0A-165049648C9C}" presName="parTxOnly" presStyleLbl="node1" presStyleIdx="3" presStyleCnt="12">
        <dgm:presLayoutVars>
          <dgm:chMax val="0"/>
          <dgm:chPref val="0"/>
          <dgm:bulletEnabled val="1"/>
        </dgm:presLayoutVars>
      </dgm:prSet>
      <dgm:spPr/>
    </dgm:pt>
    <dgm:pt modelId="{15395B95-F0FF-4D5A-8DAF-73F865E9FA79}" type="pres">
      <dgm:prSet presAssocID="{3BBD0D65-DEE0-4D59-99CE-C57A493AD8F1}" presName="parTxOnlySpace" presStyleCnt="0"/>
      <dgm:spPr/>
    </dgm:pt>
    <dgm:pt modelId="{AD95A748-3BF3-4F14-B193-462459EA9C3E}" type="pres">
      <dgm:prSet presAssocID="{B901F2BB-F5E9-4B6F-821C-DAE5D158091F}" presName="parTxOnly" presStyleLbl="node1" presStyleIdx="4" presStyleCnt="12">
        <dgm:presLayoutVars>
          <dgm:chMax val="0"/>
          <dgm:chPref val="0"/>
          <dgm:bulletEnabled val="1"/>
        </dgm:presLayoutVars>
      </dgm:prSet>
      <dgm:spPr/>
    </dgm:pt>
    <dgm:pt modelId="{EC70B6BE-277C-495D-A69D-A766A8475F71}" type="pres">
      <dgm:prSet presAssocID="{9613C5D7-47B4-4C8A-AE80-8B6F15B2A510}" presName="parTxOnlySpace" presStyleCnt="0"/>
      <dgm:spPr/>
    </dgm:pt>
    <dgm:pt modelId="{3C12D6AE-0625-43F5-BE4B-63D2407A2600}" type="pres">
      <dgm:prSet presAssocID="{23B8F945-3B2F-425A-85CE-BEDFA7F32819}" presName="parTxOnly" presStyleLbl="node1" presStyleIdx="5" presStyleCnt="12">
        <dgm:presLayoutVars>
          <dgm:chMax val="0"/>
          <dgm:chPref val="0"/>
          <dgm:bulletEnabled val="1"/>
        </dgm:presLayoutVars>
      </dgm:prSet>
      <dgm:spPr/>
    </dgm:pt>
    <dgm:pt modelId="{FB4A81DB-0204-491D-8878-F6F6C845573F}" type="pres">
      <dgm:prSet presAssocID="{A33512A6-9839-4A26-BDA6-F84A0BA15F50}" presName="parTxOnlySpace" presStyleCnt="0"/>
      <dgm:spPr/>
    </dgm:pt>
    <dgm:pt modelId="{949776C1-5E30-4848-ADCC-68D988E64F32}" type="pres">
      <dgm:prSet presAssocID="{9EDB06F3-038C-4453-94B3-8A88E249FE40}" presName="parTxOnly" presStyleLbl="node1" presStyleIdx="6" presStyleCnt="12">
        <dgm:presLayoutVars>
          <dgm:chMax val="0"/>
          <dgm:chPref val="0"/>
          <dgm:bulletEnabled val="1"/>
        </dgm:presLayoutVars>
      </dgm:prSet>
      <dgm:spPr/>
    </dgm:pt>
    <dgm:pt modelId="{791C86A7-9B19-4F55-8C88-858792AF3EF6}" type="pres">
      <dgm:prSet presAssocID="{370479A6-C227-4CF4-B886-1890C117C7EC}" presName="parTxOnlySpace" presStyleCnt="0"/>
      <dgm:spPr/>
    </dgm:pt>
    <dgm:pt modelId="{01FCEC36-F160-4766-B3B9-2206B2133D87}" type="pres">
      <dgm:prSet presAssocID="{91D4253C-12EF-49D3-A3A5-43A8FF5500E7}" presName="parTxOnly" presStyleLbl="node1" presStyleIdx="7" presStyleCnt="12">
        <dgm:presLayoutVars>
          <dgm:chMax val="0"/>
          <dgm:chPref val="0"/>
          <dgm:bulletEnabled val="1"/>
        </dgm:presLayoutVars>
      </dgm:prSet>
      <dgm:spPr/>
    </dgm:pt>
    <dgm:pt modelId="{587FFDB4-9DE2-4EA5-B796-F3E12CD4A46F}" type="pres">
      <dgm:prSet presAssocID="{559C31E1-9240-430F-AF9E-5D4E30373D0A}" presName="parTxOnlySpace" presStyleCnt="0"/>
      <dgm:spPr/>
    </dgm:pt>
    <dgm:pt modelId="{58EEFAE8-E9CE-4EFA-8297-13D6E0347C63}" type="pres">
      <dgm:prSet presAssocID="{2BCDA9EF-032C-4EF1-9EB3-211599E9495B}" presName="parTxOnly" presStyleLbl="node1" presStyleIdx="8" presStyleCnt="12">
        <dgm:presLayoutVars>
          <dgm:chMax val="0"/>
          <dgm:chPref val="0"/>
          <dgm:bulletEnabled val="1"/>
        </dgm:presLayoutVars>
      </dgm:prSet>
      <dgm:spPr/>
    </dgm:pt>
    <dgm:pt modelId="{47E53751-75BB-4B73-887A-537677852327}" type="pres">
      <dgm:prSet presAssocID="{029AE328-3D5F-43BF-8F0B-837BEC098D90}" presName="parTxOnlySpace" presStyleCnt="0"/>
      <dgm:spPr/>
    </dgm:pt>
    <dgm:pt modelId="{6B2D9076-35B6-4FC3-9923-AFCC9786ABD2}" type="pres">
      <dgm:prSet presAssocID="{3E44529E-F34E-4976-9BC8-9804D1C67FA7}" presName="parTxOnly" presStyleLbl="node1" presStyleIdx="9" presStyleCnt="12">
        <dgm:presLayoutVars>
          <dgm:chMax val="0"/>
          <dgm:chPref val="0"/>
          <dgm:bulletEnabled val="1"/>
        </dgm:presLayoutVars>
      </dgm:prSet>
      <dgm:spPr/>
    </dgm:pt>
    <dgm:pt modelId="{AF4F9176-D4DB-403F-A9F8-371A3F76E791}" type="pres">
      <dgm:prSet presAssocID="{249ED841-CE39-4C77-8C50-D2CDA27A8F0B}" presName="parTxOnlySpace" presStyleCnt="0"/>
      <dgm:spPr/>
    </dgm:pt>
    <dgm:pt modelId="{72B1CEDE-7D9B-456D-BAE3-3F6D03A68F40}" type="pres">
      <dgm:prSet presAssocID="{1B92998F-A51C-4177-AB1A-4FF18160BFD0}" presName="parTxOnly" presStyleLbl="node1" presStyleIdx="10" presStyleCnt="12">
        <dgm:presLayoutVars>
          <dgm:chMax val="0"/>
          <dgm:chPref val="0"/>
          <dgm:bulletEnabled val="1"/>
        </dgm:presLayoutVars>
      </dgm:prSet>
      <dgm:spPr/>
    </dgm:pt>
    <dgm:pt modelId="{C8F66CD1-3C40-4924-ADF7-77EA2591B6E3}" type="pres">
      <dgm:prSet presAssocID="{7DFDFD4F-BC00-4EC5-A1E7-6FE3D127BC5B}" presName="parTxOnlySpace" presStyleCnt="0"/>
      <dgm:spPr/>
    </dgm:pt>
    <dgm:pt modelId="{0632C507-A487-499E-A83F-F2BB5A2F2337}" type="pres">
      <dgm:prSet presAssocID="{E50D3107-7EB9-479F-8849-FEFD0CC9D790}" presName="parTxOnly" presStyleLbl="node1" presStyleIdx="11" presStyleCnt="12">
        <dgm:presLayoutVars>
          <dgm:chMax val="0"/>
          <dgm:chPref val="0"/>
          <dgm:bulletEnabled val="1"/>
        </dgm:presLayoutVars>
      </dgm:prSet>
      <dgm:spPr/>
    </dgm:pt>
  </dgm:ptLst>
  <dgm:cxnLst>
    <dgm:cxn modelId="{E9583707-1236-4A4F-AC7A-4FF5685E0E87}" type="presOf" srcId="{B942CA2D-628B-4030-94AC-31E1097DB603}" destId="{F7C05A14-6FD4-414D-92FC-C4293E660D40}" srcOrd="0" destOrd="0" presId="urn:microsoft.com/office/officeart/2005/8/layout/chevron1"/>
    <dgm:cxn modelId="{8DD8300B-4099-4759-A203-59CE1C8A8BDE}" srcId="{7541198E-FA07-4F78-99A7-CFF07F3A0BA8}" destId="{1B92998F-A51C-4177-AB1A-4FF18160BFD0}" srcOrd="10" destOrd="0" parTransId="{6CA18E24-A660-4D40-9561-F803CEC60A8E}" sibTransId="{7DFDFD4F-BC00-4EC5-A1E7-6FE3D127BC5B}"/>
    <dgm:cxn modelId="{139B3A20-8544-467E-9765-72EF88B900A7}" srcId="{7541198E-FA07-4F78-99A7-CFF07F3A0BA8}" destId="{C5DDB105-7305-43C5-B1FF-491CDCE89743}" srcOrd="2" destOrd="0" parTransId="{89F1A956-D736-43F6-8170-C365269CE9CC}" sibTransId="{70ABA1E3-8F39-4A30-9EB7-283D9E9CCBAC}"/>
    <dgm:cxn modelId="{DE2B292E-710D-41A5-8574-45037D754064}" type="presOf" srcId="{23B8F945-3B2F-425A-85CE-BEDFA7F32819}" destId="{3C12D6AE-0625-43F5-BE4B-63D2407A2600}" srcOrd="0" destOrd="0" presId="urn:microsoft.com/office/officeart/2005/8/layout/chevron1"/>
    <dgm:cxn modelId="{7F2A4A3A-AB6B-4846-BB03-FA9344CE9C3F}" type="presOf" srcId="{3E44529E-F34E-4976-9BC8-9804D1C67FA7}" destId="{6B2D9076-35B6-4FC3-9923-AFCC9786ABD2}" srcOrd="0" destOrd="0" presId="urn:microsoft.com/office/officeart/2005/8/layout/chevron1"/>
    <dgm:cxn modelId="{C543865B-CD73-4BE8-8900-60F4ECBA294A}" type="presOf" srcId="{C5DDB105-7305-43C5-B1FF-491CDCE89743}" destId="{A86376CF-3166-4787-A2A0-1C7A7DCDAB8B}" srcOrd="0" destOrd="0" presId="urn:microsoft.com/office/officeart/2005/8/layout/chevron1"/>
    <dgm:cxn modelId="{6374AA43-52C9-451C-B132-99C48552A4B0}" srcId="{7541198E-FA07-4F78-99A7-CFF07F3A0BA8}" destId="{23B8F945-3B2F-425A-85CE-BEDFA7F32819}" srcOrd="5" destOrd="0" parTransId="{450612BA-6AA8-494C-AB2F-3EBC7C017833}" sibTransId="{A33512A6-9839-4A26-BDA6-F84A0BA15F50}"/>
    <dgm:cxn modelId="{D1626749-AE7E-4C5B-8420-7B5D71292EBF}" srcId="{7541198E-FA07-4F78-99A7-CFF07F3A0BA8}" destId="{E50D3107-7EB9-479F-8849-FEFD0CC9D790}" srcOrd="11" destOrd="0" parTransId="{D28F2B15-41A5-4353-8804-E888ABC03E3F}" sibTransId="{CF19538F-3F09-4E82-A26E-F168AED8A539}"/>
    <dgm:cxn modelId="{4618F24D-600F-4EEC-BEFE-BB184CCD2C25}" type="presOf" srcId="{9EDB06F3-038C-4453-94B3-8A88E249FE40}" destId="{949776C1-5E30-4848-ADCC-68D988E64F32}" srcOrd="0" destOrd="0" presId="urn:microsoft.com/office/officeart/2005/8/layout/chevron1"/>
    <dgm:cxn modelId="{87244A59-FB87-43A7-9999-14537951B38D}" srcId="{7541198E-FA07-4F78-99A7-CFF07F3A0BA8}" destId="{CAD38036-2F9E-4327-982E-C08182125FBF}" srcOrd="0" destOrd="0" parTransId="{30257016-8947-4705-A63E-1401A3955F1E}" sibTransId="{362BDC4D-1A1D-4B32-8981-0A4652E1C5E0}"/>
    <dgm:cxn modelId="{E9C3325A-D92F-438E-9FAD-44F33478685C}" type="presOf" srcId="{B901F2BB-F5E9-4B6F-821C-DAE5D158091F}" destId="{AD95A748-3BF3-4F14-B193-462459EA9C3E}" srcOrd="0" destOrd="0" presId="urn:microsoft.com/office/officeart/2005/8/layout/chevron1"/>
    <dgm:cxn modelId="{2288DF83-1FAE-4930-AF6C-06BADAEDCDC9}" srcId="{7541198E-FA07-4F78-99A7-CFF07F3A0BA8}" destId="{8D11ECF6-D70E-4A47-BA0A-165049648C9C}" srcOrd="3" destOrd="0" parTransId="{0FF6EEB8-6924-45D4-9972-3D557E4B361A}" sibTransId="{3BBD0D65-DEE0-4D59-99CE-C57A493AD8F1}"/>
    <dgm:cxn modelId="{E8E6718B-390C-4DE2-BF47-ED856BB6838D}" srcId="{7541198E-FA07-4F78-99A7-CFF07F3A0BA8}" destId="{9EDB06F3-038C-4453-94B3-8A88E249FE40}" srcOrd="6" destOrd="0" parTransId="{9D04F31F-B009-485B-87F8-010585EFBE5E}" sibTransId="{370479A6-C227-4CF4-B886-1890C117C7EC}"/>
    <dgm:cxn modelId="{B45E1C8C-F5DA-4442-BB20-F5D1C2188775}" srcId="{7541198E-FA07-4F78-99A7-CFF07F3A0BA8}" destId="{B942CA2D-628B-4030-94AC-31E1097DB603}" srcOrd="1" destOrd="0" parTransId="{280F5A20-0FD4-4951-A3D4-231834D94409}" sibTransId="{FE86A5F3-A863-4F98-9512-21CBF9988D7B}"/>
    <dgm:cxn modelId="{B7B4D68D-D3DC-452E-9FA6-A835B6246C86}" type="presOf" srcId="{1B92998F-A51C-4177-AB1A-4FF18160BFD0}" destId="{72B1CEDE-7D9B-456D-BAE3-3F6D03A68F40}" srcOrd="0" destOrd="0" presId="urn:microsoft.com/office/officeart/2005/8/layout/chevron1"/>
    <dgm:cxn modelId="{B6340A9F-5862-4CB2-9295-E1BA9CB48991}" srcId="{7541198E-FA07-4F78-99A7-CFF07F3A0BA8}" destId="{2BCDA9EF-032C-4EF1-9EB3-211599E9495B}" srcOrd="8" destOrd="0" parTransId="{B24C0226-4E4F-4997-8956-1AAA4784661C}" sibTransId="{029AE328-3D5F-43BF-8F0B-837BEC098D90}"/>
    <dgm:cxn modelId="{F1F6C6A7-1DA1-4BD0-8DBE-A651260FDE1F}" type="presOf" srcId="{7541198E-FA07-4F78-99A7-CFF07F3A0BA8}" destId="{217E0798-30FB-4A1F-8976-B387C8A2A914}" srcOrd="0" destOrd="0" presId="urn:microsoft.com/office/officeart/2005/8/layout/chevron1"/>
    <dgm:cxn modelId="{40EF68BA-0073-4E09-A965-CEBEB0B4FD49}" type="presOf" srcId="{8D11ECF6-D70E-4A47-BA0A-165049648C9C}" destId="{6AFA7E4C-3187-4EA7-B1A1-69CA57A1738B}" srcOrd="0" destOrd="0" presId="urn:microsoft.com/office/officeart/2005/8/layout/chevron1"/>
    <dgm:cxn modelId="{96466CBB-2240-44DE-AB1C-213E38B44381}" type="presOf" srcId="{CAD38036-2F9E-4327-982E-C08182125FBF}" destId="{130B6C45-B851-4B29-9E1D-F9A9DBD8A18E}" srcOrd="0" destOrd="0" presId="urn:microsoft.com/office/officeart/2005/8/layout/chevron1"/>
    <dgm:cxn modelId="{58D50BC6-329F-43A1-B965-582A93BAC55D}" type="presOf" srcId="{E50D3107-7EB9-479F-8849-FEFD0CC9D790}" destId="{0632C507-A487-499E-A83F-F2BB5A2F2337}" srcOrd="0" destOrd="0" presId="urn:microsoft.com/office/officeart/2005/8/layout/chevron1"/>
    <dgm:cxn modelId="{FAB09CCA-DA0C-4332-B7E3-0A6EE9C146D3}" srcId="{7541198E-FA07-4F78-99A7-CFF07F3A0BA8}" destId="{B901F2BB-F5E9-4B6F-821C-DAE5D158091F}" srcOrd="4" destOrd="0" parTransId="{DB05912C-780E-4CF2-A20B-0DC94E0AFCBC}" sibTransId="{9613C5D7-47B4-4C8A-AE80-8B6F15B2A510}"/>
    <dgm:cxn modelId="{65465CCD-EFA5-4A33-B015-53FF422434B8}" type="presOf" srcId="{2BCDA9EF-032C-4EF1-9EB3-211599E9495B}" destId="{58EEFAE8-E9CE-4EFA-8297-13D6E0347C63}" srcOrd="0" destOrd="0" presId="urn:microsoft.com/office/officeart/2005/8/layout/chevron1"/>
    <dgm:cxn modelId="{3D5FFBCF-7E55-4C6F-B4DA-450D0A3F28A7}" srcId="{7541198E-FA07-4F78-99A7-CFF07F3A0BA8}" destId="{3E44529E-F34E-4976-9BC8-9804D1C67FA7}" srcOrd="9" destOrd="0" parTransId="{4A0CB330-0C6A-406D-B009-8060C5811387}" sibTransId="{249ED841-CE39-4C77-8C50-D2CDA27A8F0B}"/>
    <dgm:cxn modelId="{3BF131ED-921F-4FD6-9B81-992FFD01E232}" type="presOf" srcId="{91D4253C-12EF-49D3-A3A5-43A8FF5500E7}" destId="{01FCEC36-F160-4766-B3B9-2206B2133D87}" srcOrd="0" destOrd="0" presId="urn:microsoft.com/office/officeart/2005/8/layout/chevron1"/>
    <dgm:cxn modelId="{0C6B0FFA-8579-4857-B064-D649B8A66C87}" srcId="{7541198E-FA07-4F78-99A7-CFF07F3A0BA8}" destId="{91D4253C-12EF-49D3-A3A5-43A8FF5500E7}" srcOrd="7" destOrd="0" parTransId="{1FCF329F-7F15-44DA-B842-8427FB5CE043}" sibTransId="{559C31E1-9240-430F-AF9E-5D4E30373D0A}"/>
    <dgm:cxn modelId="{8CEE148C-76C4-4A92-B824-1509B6AEC7CD}" type="presParOf" srcId="{217E0798-30FB-4A1F-8976-B387C8A2A914}" destId="{130B6C45-B851-4B29-9E1D-F9A9DBD8A18E}" srcOrd="0" destOrd="0" presId="urn:microsoft.com/office/officeart/2005/8/layout/chevron1"/>
    <dgm:cxn modelId="{63ED88CD-4B1F-4D9C-BC20-C7A2DB5A4CCA}" type="presParOf" srcId="{217E0798-30FB-4A1F-8976-B387C8A2A914}" destId="{F5F3BA46-09C7-45F1-AE30-EC8F6116D1B2}" srcOrd="1" destOrd="0" presId="urn:microsoft.com/office/officeart/2005/8/layout/chevron1"/>
    <dgm:cxn modelId="{A4C35678-1F33-4E64-99ED-AEA752178985}" type="presParOf" srcId="{217E0798-30FB-4A1F-8976-B387C8A2A914}" destId="{F7C05A14-6FD4-414D-92FC-C4293E660D40}" srcOrd="2" destOrd="0" presId="urn:microsoft.com/office/officeart/2005/8/layout/chevron1"/>
    <dgm:cxn modelId="{D65475DF-CC41-4A3F-B421-FCB7467547A7}" type="presParOf" srcId="{217E0798-30FB-4A1F-8976-B387C8A2A914}" destId="{43B34777-FA4D-4947-874E-26085E660E23}" srcOrd="3" destOrd="0" presId="urn:microsoft.com/office/officeart/2005/8/layout/chevron1"/>
    <dgm:cxn modelId="{89F31758-8F63-41CA-B986-EC2B3BEAC36B}" type="presParOf" srcId="{217E0798-30FB-4A1F-8976-B387C8A2A914}" destId="{A86376CF-3166-4787-A2A0-1C7A7DCDAB8B}" srcOrd="4" destOrd="0" presId="urn:microsoft.com/office/officeart/2005/8/layout/chevron1"/>
    <dgm:cxn modelId="{CB41BDD0-7141-4ECD-B672-F3BACE454E5C}" type="presParOf" srcId="{217E0798-30FB-4A1F-8976-B387C8A2A914}" destId="{D988C810-16FF-4DF9-BB3D-F9D1D2BA98D7}" srcOrd="5" destOrd="0" presId="urn:microsoft.com/office/officeart/2005/8/layout/chevron1"/>
    <dgm:cxn modelId="{8B9CAFD5-C8D9-40E2-90D2-08A1EB43D22E}" type="presParOf" srcId="{217E0798-30FB-4A1F-8976-B387C8A2A914}" destId="{6AFA7E4C-3187-4EA7-B1A1-69CA57A1738B}" srcOrd="6" destOrd="0" presId="urn:microsoft.com/office/officeart/2005/8/layout/chevron1"/>
    <dgm:cxn modelId="{EB51FB57-A3BC-48B9-A2FD-F286E1DAF85D}" type="presParOf" srcId="{217E0798-30FB-4A1F-8976-B387C8A2A914}" destId="{15395B95-F0FF-4D5A-8DAF-73F865E9FA79}" srcOrd="7" destOrd="0" presId="urn:microsoft.com/office/officeart/2005/8/layout/chevron1"/>
    <dgm:cxn modelId="{6DCA8390-A26A-47C6-93D9-7C1D0E0514F9}" type="presParOf" srcId="{217E0798-30FB-4A1F-8976-B387C8A2A914}" destId="{AD95A748-3BF3-4F14-B193-462459EA9C3E}" srcOrd="8" destOrd="0" presId="urn:microsoft.com/office/officeart/2005/8/layout/chevron1"/>
    <dgm:cxn modelId="{7A2F8592-6FBB-4387-9BB2-95C4C8C4D430}" type="presParOf" srcId="{217E0798-30FB-4A1F-8976-B387C8A2A914}" destId="{EC70B6BE-277C-495D-A69D-A766A8475F71}" srcOrd="9" destOrd="0" presId="urn:microsoft.com/office/officeart/2005/8/layout/chevron1"/>
    <dgm:cxn modelId="{B94F3E63-F30F-48F2-86AF-E82657616899}" type="presParOf" srcId="{217E0798-30FB-4A1F-8976-B387C8A2A914}" destId="{3C12D6AE-0625-43F5-BE4B-63D2407A2600}" srcOrd="10" destOrd="0" presId="urn:microsoft.com/office/officeart/2005/8/layout/chevron1"/>
    <dgm:cxn modelId="{7888E6C7-0567-4233-A12C-6AE7DA42924B}" type="presParOf" srcId="{217E0798-30FB-4A1F-8976-B387C8A2A914}" destId="{FB4A81DB-0204-491D-8878-F6F6C845573F}" srcOrd="11" destOrd="0" presId="urn:microsoft.com/office/officeart/2005/8/layout/chevron1"/>
    <dgm:cxn modelId="{8D4A9FE0-C15A-4D91-B2E0-156374080337}" type="presParOf" srcId="{217E0798-30FB-4A1F-8976-B387C8A2A914}" destId="{949776C1-5E30-4848-ADCC-68D988E64F32}" srcOrd="12" destOrd="0" presId="urn:microsoft.com/office/officeart/2005/8/layout/chevron1"/>
    <dgm:cxn modelId="{CB23F425-24FC-4F94-928A-F680A0397D7B}" type="presParOf" srcId="{217E0798-30FB-4A1F-8976-B387C8A2A914}" destId="{791C86A7-9B19-4F55-8C88-858792AF3EF6}" srcOrd="13" destOrd="0" presId="urn:microsoft.com/office/officeart/2005/8/layout/chevron1"/>
    <dgm:cxn modelId="{7AF3FFAE-BDB1-449D-9F21-C2B3CF38B2CF}" type="presParOf" srcId="{217E0798-30FB-4A1F-8976-B387C8A2A914}" destId="{01FCEC36-F160-4766-B3B9-2206B2133D87}" srcOrd="14" destOrd="0" presId="urn:microsoft.com/office/officeart/2005/8/layout/chevron1"/>
    <dgm:cxn modelId="{FFE3D100-3316-4FA4-8881-7C87CD9F34C5}" type="presParOf" srcId="{217E0798-30FB-4A1F-8976-B387C8A2A914}" destId="{587FFDB4-9DE2-4EA5-B796-F3E12CD4A46F}" srcOrd="15" destOrd="0" presId="urn:microsoft.com/office/officeart/2005/8/layout/chevron1"/>
    <dgm:cxn modelId="{8338F32B-70A8-4C5B-8DE5-3034E5678714}" type="presParOf" srcId="{217E0798-30FB-4A1F-8976-B387C8A2A914}" destId="{58EEFAE8-E9CE-4EFA-8297-13D6E0347C63}" srcOrd="16" destOrd="0" presId="urn:microsoft.com/office/officeart/2005/8/layout/chevron1"/>
    <dgm:cxn modelId="{512E4B39-5A84-4CF2-94E2-18DED419AF3B}" type="presParOf" srcId="{217E0798-30FB-4A1F-8976-B387C8A2A914}" destId="{47E53751-75BB-4B73-887A-537677852327}" srcOrd="17" destOrd="0" presId="urn:microsoft.com/office/officeart/2005/8/layout/chevron1"/>
    <dgm:cxn modelId="{814C5B19-0E71-4CD5-B75F-247BD15FC494}" type="presParOf" srcId="{217E0798-30FB-4A1F-8976-B387C8A2A914}" destId="{6B2D9076-35B6-4FC3-9923-AFCC9786ABD2}" srcOrd="18" destOrd="0" presId="urn:microsoft.com/office/officeart/2005/8/layout/chevron1"/>
    <dgm:cxn modelId="{124BE805-348B-49AD-8EA3-1D1AED5B4B90}" type="presParOf" srcId="{217E0798-30FB-4A1F-8976-B387C8A2A914}" destId="{AF4F9176-D4DB-403F-A9F8-371A3F76E791}" srcOrd="19" destOrd="0" presId="urn:microsoft.com/office/officeart/2005/8/layout/chevron1"/>
    <dgm:cxn modelId="{EFF0680E-AD6A-459F-8483-0EB8DF7BC6FE}" type="presParOf" srcId="{217E0798-30FB-4A1F-8976-B387C8A2A914}" destId="{72B1CEDE-7D9B-456D-BAE3-3F6D03A68F40}" srcOrd="20" destOrd="0" presId="urn:microsoft.com/office/officeart/2005/8/layout/chevron1"/>
    <dgm:cxn modelId="{E737312A-89DB-4BD6-8624-63C5E4000ECB}" type="presParOf" srcId="{217E0798-30FB-4A1F-8976-B387C8A2A914}" destId="{C8F66CD1-3C40-4924-ADF7-77EA2591B6E3}" srcOrd="21" destOrd="0" presId="urn:microsoft.com/office/officeart/2005/8/layout/chevron1"/>
    <dgm:cxn modelId="{9AFAB43D-8FFB-4A44-8F07-820D64058170}" type="presParOf" srcId="{217E0798-30FB-4A1F-8976-B387C8A2A914}" destId="{0632C507-A487-499E-A83F-F2BB5A2F2337}" srcOrd="2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36E09-1393-41A2-8D1B-3A6738DA3ED6}" type="doc">
      <dgm:prSet loTypeId="urn:microsoft.com/office/officeart/2005/8/layout/hProcess11" loCatId="process" qsTypeId="urn:microsoft.com/office/officeart/2005/8/quickstyle/simple1" qsCatId="simple" csTypeId="urn:microsoft.com/office/officeart/2005/8/colors/accent4_4" csCatId="accent4" phldr="1"/>
      <dgm:spPr/>
    </dgm:pt>
    <dgm:pt modelId="{FD34E509-6356-4F9F-8289-FA8314D6061F}">
      <dgm:prSet phldrT="[Text]" custT="1"/>
      <dgm:spPr>
        <a:xfrm>
          <a:off x="752" y="0"/>
          <a:ext cx="1206544" cy="2167466"/>
        </a:xfrm>
        <a:prstGeom prst="rect">
          <a:avLst/>
        </a:prstGeom>
        <a:noFill/>
        <a:ln>
          <a:noFill/>
        </a:ln>
        <a:effectLst/>
      </dgm:spPr>
      <dgm:t>
        <a:bodyPr/>
        <a:lstStyle/>
        <a:p>
          <a:pPr algn="ctr">
            <a:buNone/>
          </a:pPr>
          <a:r>
            <a:rPr lang="en-US" sz="1200" b="1" dirty="0">
              <a:solidFill>
                <a:sysClr val="windowText" lastClr="000000">
                  <a:hueOff val="0"/>
                  <a:satOff val="0"/>
                  <a:lumOff val="0"/>
                  <a:alphaOff val="0"/>
                </a:sysClr>
              </a:solidFill>
              <a:latin typeface="Arial" panose="020B0604020202020204"/>
              <a:ea typeface="+mn-ea"/>
              <a:cs typeface="+mn-cs"/>
            </a:rPr>
            <a:t>June 2017</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First App in Production</a:t>
          </a:r>
        </a:p>
      </dgm:t>
    </dgm:pt>
    <dgm:pt modelId="{313D110D-B533-4EF8-9295-2CAA772D385C}" type="parTrans" cxnId="{79E24ABD-0C54-462B-BC42-861670FE986A}">
      <dgm:prSet/>
      <dgm:spPr/>
      <dgm:t>
        <a:bodyPr/>
        <a:lstStyle/>
        <a:p>
          <a:endParaRPr lang="en-US"/>
        </a:p>
      </dgm:t>
    </dgm:pt>
    <dgm:pt modelId="{2EA11656-95F3-4F35-9265-200C78B8C937}" type="sibTrans" cxnId="{79E24ABD-0C54-462B-BC42-861670FE986A}">
      <dgm:prSet/>
      <dgm:spPr/>
      <dgm:t>
        <a:bodyPr/>
        <a:lstStyle/>
        <a:p>
          <a:endParaRPr lang="en-US"/>
        </a:p>
      </dgm:t>
    </dgm:pt>
    <dgm:pt modelId="{40358163-7ABF-4E86-B16B-855B2B35C259}">
      <dgm:prSet phldrT="[Text]" custT="1"/>
      <dgm:spPr>
        <a:xfrm>
          <a:off x="2545994" y="3251200"/>
          <a:ext cx="1206544" cy="2167466"/>
        </a:xfrm>
        <a:prstGeom prst="rect">
          <a:avLst/>
        </a:prstGeom>
        <a:noFill/>
        <a:ln>
          <a:noFill/>
        </a:ln>
        <a:effectLst/>
      </dgm:spPr>
      <dgm:t>
        <a:bodyPr anchor="t"/>
        <a:lstStyle/>
        <a:p>
          <a:pPr>
            <a:buNone/>
          </a:pPr>
          <a:r>
            <a:rPr lang="en-US" sz="1200" b="1" dirty="0">
              <a:solidFill>
                <a:sysClr val="windowText" lastClr="000000">
                  <a:hueOff val="0"/>
                  <a:satOff val="0"/>
                  <a:lumOff val="0"/>
                  <a:alphaOff val="0"/>
                </a:sysClr>
              </a:solidFill>
              <a:latin typeface="Arial" panose="020B0604020202020204"/>
              <a:ea typeface="+mn-ea"/>
              <a:cs typeface="+mn-cs"/>
            </a:rPr>
            <a:t>Jan 2018</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PowerApps Champions + YouTube Channel</a:t>
          </a:r>
        </a:p>
      </dgm:t>
    </dgm:pt>
    <dgm:pt modelId="{ECAB442E-4E22-456E-98E5-6D181AF7E0B9}" type="parTrans" cxnId="{3BF88EB4-8F3B-4CF8-BEE2-496CDFAA83D9}">
      <dgm:prSet/>
      <dgm:spPr/>
      <dgm:t>
        <a:bodyPr/>
        <a:lstStyle/>
        <a:p>
          <a:endParaRPr lang="en-US"/>
        </a:p>
      </dgm:t>
    </dgm:pt>
    <dgm:pt modelId="{33731309-4143-4248-834D-CD104ABF0198}" type="sibTrans" cxnId="{3BF88EB4-8F3B-4CF8-BEE2-496CDFAA83D9}">
      <dgm:prSet/>
      <dgm:spPr/>
      <dgm:t>
        <a:bodyPr/>
        <a:lstStyle/>
        <a:p>
          <a:endParaRPr lang="en-US"/>
        </a:p>
      </dgm:t>
    </dgm:pt>
    <dgm:pt modelId="{21B7C5BD-4D56-439D-8BC0-F54973816B83}">
      <dgm:prSet phldrT="[Text]" custT="1"/>
      <dgm:spPr>
        <a:xfrm>
          <a:off x="6335111" y="3251200"/>
          <a:ext cx="1206544" cy="2167466"/>
        </a:xfrm>
        <a:prstGeom prst="rect">
          <a:avLst/>
        </a:prstGeom>
        <a:noFill/>
        <a:ln>
          <a:noFill/>
        </a:ln>
        <a:effectLst/>
      </dgm:spPr>
      <dgm:t>
        <a:bodyPr/>
        <a:lstStyle/>
        <a:p>
          <a:pPr>
            <a:buNone/>
          </a:pPr>
          <a:r>
            <a:rPr lang="en-US" sz="1200" b="1" dirty="0">
              <a:solidFill>
                <a:sysClr val="windowText" lastClr="000000">
                  <a:hueOff val="0"/>
                  <a:satOff val="0"/>
                  <a:lumOff val="0"/>
                  <a:alphaOff val="0"/>
                </a:sysClr>
              </a:solidFill>
              <a:latin typeface="Arial" panose="020B0604020202020204"/>
              <a:ea typeface="+mn-ea"/>
              <a:cs typeface="+mn-cs"/>
            </a:rPr>
            <a:t>March 2019</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Awarded Business App MVP</a:t>
          </a:r>
        </a:p>
      </dgm:t>
    </dgm:pt>
    <dgm:pt modelId="{97AE088D-9243-4821-85E9-3D878C3A563B}" type="parTrans" cxnId="{697CB941-935C-4C7D-85BE-F912A53B7F7C}">
      <dgm:prSet/>
      <dgm:spPr/>
      <dgm:t>
        <a:bodyPr/>
        <a:lstStyle/>
        <a:p>
          <a:endParaRPr lang="en-US"/>
        </a:p>
      </dgm:t>
    </dgm:pt>
    <dgm:pt modelId="{B6081DFF-1E0A-46D3-B082-B36537CA033A}" type="sibTrans" cxnId="{697CB941-935C-4C7D-85BE-F912A53B7F7C}">
      <dgm:prSet/>
      <dgm:spPr/>
      <dgm:t>
        <a:bodyPr/>
        <a:lstStyle/>
        <a:p>
          <a:endParaRPr lang="en-US"/>
        </a:p>
      </dgm:t>
    </dgm:pt>
    <dgm:pt modelId="{C4E8A6FC-A7B7-478C-9013-35D90F18035F}">
      <dgm:prSet phldrT="[Text]" custT="1"/>
      <dgm:spPr>
        <a:xfrm>
          <a:off x="1260421" y="4660"/>
          <a:ext cx="1206544" cy="2167466"/>
        </a:xfrm>
        <a:prstGeom prst="rect">
          <a:avLst/>
        </a:prstGeom>
        <a:noFill/>
        <a:ln>
          <a:noFill/>
        </a:ln>
        <a:effectLst/>
      </dgm:spPr>
      <dgm:t>
        <a:bodyPr anchor="b"/>
        <a:lstStyle/>
        <a:p>
          <a:pPr>
            <a:buNone/>
          </a:pPr>
          <a:r>
            <a:rPr lang="en-US" sz="1200" b="1" dirty="0">
              <a:solidFill>
                <a:sysClr val="windowText" lastClr="000000">
                  <a:hueOff val="0"/>
                  <a:satOff val="0"/>
                  <a:lumOff val="0"/>
                  <a:alphaOff val="0"/>
                </a:sysClr>
              </a:solidFill>
              <a:latin typeface="Arial" panose="020B0604020202020204"/>
              <a:ea typeface="+mn-ea"/>
              <a:cs typeface="+mn-cs"/>
            </a:rPr>
            <a:t>Dec. 2017</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2 more Apps built and deployed to field sales team</a:t>
          </a:r>
        </a:p>
      </dgm:t>
    </dgm:pt>
    <dgm:pt modelId="{69F035D5-1D51-40CB-BE06-34A31EE1DD72}" type="parTrans" cxnId="{A6D19DA5-7E8F-49CB-AFC8-54A2834796B9}">
      <dgm:prSet/>
      <dgm:spPr/>
      <dgm:t>
        <a:bodyPr/>
        <a:lstStyle/>
        <a:p>
          <a:endParaRPr lang="en-US"/>
        </a:p>
      </dgm:t>
    </dgm:pt>
    <dgm:pt modelId="{8F1E4E9D-6AB2-4F7E-8418-CEBCECE85FE5}" type="sibTrans" cxnId="{A6D19DA5-7E8F-49CB-AFC8-54A2834796B9}">
      <dgm:prSet/>
      <dgm:spPr/>
      <dgm:t>
        <a:bodyPr/>
        <a:lstStyle/>
        <a:p>
          <a:endParaRPr lang="en-US"/>
        </a:p>
      </dgm:t>
    </dgm:pt>
    <dgm:pt modelId="{759B2073-F463-442E-9649-4601FC749A9C}">
      <dgm:prSet phldrT="[Text]" custT="1"/>
      <dgm:spPr>
        <a:xfrm>
          <a:off x="7601982" y="0"/>
          <a:ext cx="1206544" cy="2167466"/>
        </a:xfrm>
        <a:prstGeom prst="rect">
          <a:avLst/>
        </a:prstGeom>
        <a:noFill/>
        <a:ln>
          <a:noFill/>
        </a:ln>
        <a:effectLst/>
      </dgm:spPr>
      <dgm:t>
        <a:bodyPr/>
        <a:lstStyle/>
        <a:p>
          <a:pPr>
            <a:buNone/>
          </a:pPr>
          <a:r>
            <a:rPr lang="en-US" sz="1200" b="1" dirty="0">
              <a:solidFill>
                <a:sysClr val="windowText" lastClr="000000">
                  <a:hueOff val="0"/>
                  <a:satOff val="0"/>
                  <a:lumOff val="0"/>
                  <a:alphaOff val="0"/>
                </a:sysClr>
              </a:solidFill>
              <a:latin typeface="Arial" panose="020B0604020202020204"/>
              <a:ea typeface="+mn-ea"/>
              <a:cs typeface="+mn-cs"/>
            </a:rPr>
            <a:t>May 2019</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Governance Framework in planning</a:t>
          </a:r>
        </a:p>
      </dgm:t>
    </dgm:pt>
    <dgm:pt modelId="{A8D21619-5DC8-4D8C-8DBB-C61EB54FCF64}" type="parTrans" cxnId="{A73D0EB7-3413-48F2-B269-E70795DFB9AB}">
      <dgm:prSet/>
      <dgm:spPr/>
      <dgm:t>
        <a:bodyPr/>
        <a:lstStyle/>
        <a:p>
          <a:endParaRPr lang="en-US"/>
        </a:p>
      </dgm:t>
    </dgm:pt>
    <dgm:pt modelId="{01D91262-00D9-4C48-9E7D-374AD497D7ED}" type="sibTrans" cxnId="{A73D0EB7-3413-48F2-B269-E70795DFB9AB}">
      <dgm:prSet/>
      <dgm:spPr/>
      <dgm:t>
        <a:bodyPr/>
        <a:lstStyle/>
        <a:p>
          <a:endParaRPr lang="en-US"/>
        </a:p>
      </dgm:t>
    </dgm:pt>
    <dgm:pt modelId="{BEAEB406-374C-4390-AA1F-D6F25DA58F9A}">
      <dgm:prSet phldrT="[Text]" custT="1"/>
      <dgm:spPr>
        <a:xfrm>
          <a:off x="5108646" y="3246540"/>
          <a:ext cx="1206544" cy="2167466"/>
        </a:xfrm>
        <a:prstGeom prst="rect">
          <a:avLst/>
        </a:prstGeom>
        <a:noFill/>
        <a:ln>
          <a:noFill/>
        </a:ln>
        <a:effectLst/>
      </dgm:spPr>
      <dgm:t>
        <a:bodyPr anchor="t"/>
        <a:lstStyle/>
        <a:p>
          <a:pPr>
            <a:buNone/>
          </a:pPr>
          <a:r>
            <a:rPr lang="en-US" sz="1200" b="1" dirty="0">
              <a:solidFill>
                <a:sysClr val="windowText" lastClr="000000">
                  <a:hueOff val="0"/>
                  <a:satOff val="0"/>
                  <a:lumOff val="0"/>
                  <a:alphaOff val="0"/>
                </a:sysClr>
              </a:solidFill>
              <a:latin typeface="Arial" panose="020B0604020202020204"/>
              <a:ea typeface="+mn-ea"/>
              <a:cs typeface="+mn-cs"/>
            </a:rPr>
            <a:t>Dec. 2018 </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Started the #</a:t>
          </a:r>
          <a:r>
            <a:rPr lang="en-US" sz="1200" dirty="0" err="1">
              <a:solidFill>
                <a:sysClr val="windowText" lastClr="000000">
                  <a:hueOff val="0"/>
                  <a:satOff val="0"/>
                  <a:lumOff val="0"/>
                  <a:alphaOff val="0"/>
                </a:sysClr>
              </a:solidFill>
              <a:latin typeface="Arial" panose="020B0604020202020204"/>
              <a:ea typeface="+mn-ea"/>
              <a:cs typeface="+mn-cs"/>
            </a:rPr>
            <a:t>PowerAddicts</a:t>
          </a:r>
          <a:r>
            <a:rPr lang="en-US" sz="1200" dirty="0">
              <a:solidFill>
                <a:sysClr val="windowText" lastClr="000000">
                  <a:hueOff val="0"/>
                  <a:satOff val="0"/>
                  <a:lumOff val="0"/>
                  <a:alphaOff val="0"/>
                </a:sysClr>
              </a:solidFill>
              <a:latin typeface="Arial" panose="020B0604020202020204"/>
              <a:ea typeface="+mn-ea"/>
              <a:cs typeface="+mn-cs"/>
            </a:rPr>
            <a:t> Movement</a:t>
          </a:r>
        </a:p>
      </dgm:t>
    </dgm:pt>
    <dgm:pt modelId="{B3518EE3-7D34-49BE-BD61-B8B085711ACB}" type="parTrans" cxnId="{D796C4C9-8F7F-4938-A22B-F354DF0FECCA}">
      <dgm:prSet/>
      <dgm:spPr/>
      <dgm:t>
        <a:bodyPr/>
        <a:lstStyle/>
        <a:p>
          <a:endParaRPr lang="en-US"/>
        </a:p>
      </dgm:t>
    </dgm:pt>
    <dgm:pt modelId="{7D420169-FF1E-4DFB-826F-423E1D51E423}" type="sibTrans" cxnId="{D796C4C9-8F7F-4938-A22B-F354DF0FECCA}">
      <dgm:prSet/>
      <dgm:spPr/>
      <dgm:t>
        <a:bodyPr/>
        <a:lstStyle/>
        <a:p>
          <a:endParaRPr lang="en-US"/>
        </a:p>
      </dgm:t>
    </dgm:pt>
    <dgm:pt modelId="{D35C5CA1-F8AD-47AE-8611-03B0879E9BBA}">
      <dgm:prSet phldrT="[Text]" custT="1"/>
      <dgm:spPr>
        <a:xfrm>
          <a:off x="3811466" y="0"/>
          <a:ext cx="1206544" cy="2167466"/>
        </a:xfrm>
        <a:prstGeom prst="rect">
          <a:avLst/>
        </a:prstGeom>
        <a:noFill/>
        <a:ln>
          <a:noFill/>
        </a:ln>
        <a:effectLst/>
      </dgm:spPr>
      <dgm:t>
        <a:bodyPr anchor="b"/>
        <a:lstStyle/>
        <a:p>
          <a:pPr>
            <a:buNone/>
          </a:pPr>
          <a:r>
            <a:rPr lang="en-US" sz="1200" b="1" dirty="0">
              <a:solidFill>
                <a:sysClr val="windowText" lastClr="000000">
                  <a:hueOff val="0"/>
                  <a:satOff val="0"/>
                  <a:lumOff val="0"/>
                  <a:alphaOff val="0"/>
                </a:sysClr>
              </a:solidFill>
              <a:latin typeface="Arial" panose="020B0604020202020204"/>
              <a:ea typeface="+mn-ea"/>
              <a:cs typeface="+mn-cs"/>
            </a:rPr>
            <a:t>July 2018</a:t>
          </a:r>
          <a:br>
            <a:rPr lang="en-US" sz="1200" dirty="0">
              <a:solidFill>
                <a:sysClr val="windowText" lastClr="000000">
                  <a:hueOff val="0"/>
                  <a:satOff val="0"/>
                  <a:lumOff val="0"/>
                  <a:alphaOff val="0"/>
                </a:sysClr>
              </a:solidFill>
              <a:latin typeface="Arial" panose="020B0604020202020204"/>
              <a:ea typeface="+mn-ea"/>
              <a:cs typeface="+mn-cs"/>
            </a:rPr>
          </a:br>
          <a:r>
            <a:rPr lang="en-US" sz="1200" dirty="0">
              <a:solidFill>
                <a:sysClr val="windowText" lastClr="000000">
                  <a:hueOff val="0"/>
                  <a:satOff val="0"/>
                  <a:lumOff val="0"/>
                  <a:alphaOff val="0"/>
                </a:sysClr>
              </a:solidFill>
              <a:latin typeface="Arial" panose="020B0604020202020204"/>
              <a:ea typeface="+mn-ea"/>
              <a:cs typeface="+mn-cs"/>
            </a:rPr>
            <a:t>Cost savings calculator App deployed </a:t>
          </a:r>
        </a:p>
      </dgm:t>
    </dgm:pt>
    <dgm:pt modelId="{3B974990-8245-4EF3-B167-98E3C46419AF}" type="parTrans" cxnId="{497FF96C-F0EB-441A-B0B3-4086481A3F64}">
      <dgm:prSet/>
      <dgm:spPr/>
      <dgm:t>
        <a:bodyPr/>
        <a:lstStyle/>
        <a:p>
          <a:endParaRPr lang="en-US"/>
        </a:p>
      </dgm:t>
    </dgm:pt>
    <dgm:pt modelId="{84B27BFE-520C-44AD-940E-065F99C769D6}" type="sibTrans" cxnId="{497FF96C-F0EB-441A-B0B3-4086481A3F64}">
      <dgm:prSet/>
      <dgm:spPr/>
      <dgm:t>
        <a:bodyPr/>
        <a:lstStyle/>
        <a:p>
          <a:endParaRPr lang="en-US"/>
        </a:p>
      </dgm:t>
    </dgm:pt>
    <dgm:pt modelId="{97FBCA3A-0735-48C2-A57D-0CA43E93D677}" type="pres">
      <dgm:prSet presAssocID="{8C236E09-1393-41A2-8D1B-3A6738DA3ED6}" presName="Name0" presStyleCnt="0">
        <dgm:presLayoutVars>
          <dgm:dir/>
          <dgm:resizeHandles val="exact"/>
        </dgm:presLayoutVars>
      </dgm:prSet>
      <dgm:spPr/>
    </dgm:pt>
    <dgm:pt modelId="{4676E5F3-AE6F-41CA-BF4B-84BE701360E9}" type="pres">
      <dgm:prSet presAssocID="{8C236E09-1393-41A2-8D1B-3A6738DA3ED6}" presName="arrow" presStyleLbl="bgShp" presStyleIdx="0" presStyleCnt="1" custScaleY="28524"/>
      <dgm:spPr>
        <a:xfrm>
          <a:off x="0" y="1625600"/>
          <a:ext cx="9788089" cy="2167466"/>
        </a:xfrm>
        <a:prstGeom prst="notchedRightArrow">
          <a:avLst/>
        </a:prstGeom>
        <a:solidFill>
          <a:srgbClr val="8064A2">
            <a:tint val="55000"/>
            <a:hueOff val="0"/>
            <a:satOff val="0"/>
            <a:lumOff val="0"/>
            <a:alphaOff val="0"/>
          </a:srgbClr>
        </a:solidFill>
        <a:ln>
          <a:noFill/>
        </a:ln>
        <a:effectLst/>
      </dgm:spPr>
    </dgm:pt>
    <dgm:pt modelId="{FB664731-60CE-4466-B683-805C1F8C921D}" type="pres">
      <dgm:prSet presAssocID="{8C236E09-1393-41A2-8D1B-3A6738DA3ED6}" presName="points" presStyleCnt="0"/>
      <dgm:spPr/>
    </dgm:pt>
    <dgm:pt modelId="{0DAFA330-4E61-4895-84AD-CF4AFEB225B0}" type="pres">
      <dgm:prSet presAssocID="{FD34E509-6356-4F9F-8289-FA8314D6061F}" presName="compositeA" presStyleCnt="0"/>
      <dgm:spPr/>
    </dgm:pt>
    <dgm:pt modelId="{3FA38679-D0A3-4095-9B8C-EBD8E14593F1}" type="pres">
      <dgm:prSet presAssocID="{FD34E509-6356-4F9F-8289-FA8314D6061F}" presName="textA" presStyleLbl="revTx" presStyleIdx="0" presStyleCnt="7">
        <dgm:presLayoutVars>
          <dgm:bulletEnabled val="1"/>
        </dgm:presLayoutVars>
      </dgm:prSet>
      <dgm:spPr/>
    </dgm:pt>
    <dgm:pt modelId="{94215993-B8FB-44C0-B6AC-F1EA1C4C9341}" type="pres">
      <dgm:prSet presAssocID="{FD34E509-6356-4F9F-8289-FA8314D6061F}" presName="circleA" presStyleLbl="node1" presStyleIdx="0" presStyleCnt="7"/>
      <dgm:spPr>
        <a:xfrm>
          <a:off x="333091" y="2438400"/>
          <a:ext cx="541866" cy="541866"/>
        </a:xfrm>
        <a:prstGeom prst="ellipse">
          <a:avLst/>
        </a:prstGeom>
        <a:solidFill>
          <a:srgbClr val="8064A2">
            <a:shade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0001771-4CA8-4098-A84E-D0AE5FAF0CA2}" type="pres">
      <dgm:prSet presAssocID="{FD34E509-6356-4F9F-8289-FA8314D6061F}" presName="spaceA" presStyleCnt="0"/>
      <dgm:spPr/>
    </dgm:pt>
    <dgm:pt modelId="{7349CB8D-E1A4-497B-80D5-2DF7E6E402B1}" type="pres">
      <dgm:prSet presAssocID="{2EA11656-95F3-4F35-9265-200C78B8C937}" presName="space" presStyleCnt="0"/>
      <dgm:spPr/>
    </dgm:pt>
    <dgm:pt modelId="{67A0C39E-794B-43AC-AB8C-FD0ACED20551}" type="pres">
      <dgm:prSet presAssocID="{C4E8A6FC-A7B7-478C-9013-35D90F18035F}" presName="compositeB" presStyleCnt="0"/>
      <dgm:spPr/>
    </dgm:pt>
    <dgm:pt modelId="{F1BE1F81-D176-4DDF-94BD-728F48EEE82F}" type="pres">
      <dgm:prSet presAssocID="{C4E8A6FC-A7B7-478C-9013-35D90F18035F}" presName="textB" presStyleLbl="revTx" presStyleIdx="1" presStyleCnt="7" custLinFactY="-42190" custLinFactNeighborX="-656" custLinFactNeighborY="-100000">
        <dgm:presLayoutVars>
          <dgm:bulletEnabled val="1"/>
        </dgm:presLayoutVars>
      </dgm:prSet>
      <dgm:spPr/>
    </dgm:pt>
    <dgm:pt modelId="{B3DA4A0E-90B1-4B7B-A090-4E4CC1754BC0}" type="pres">
      <dgm:prSet presAssocID="{C4E8A6FC-A7B7-478C-9013-35D90F18035F}" presName="circleB" presStyleLbl="node1" presStyleIdx="1" presStyleCnt="7"/>
      <dgm:spPr>
        <a:xfrm>
          <a:off x="1599963" y="2438400"/>
          <a:ext cx="541866" cy="541866"/>
        </a:xfrm>
        <a:prstGeom prst="ellipse">
          <a:avLst/>
        </a:prstGeom>
        <a:solidFill>
          <a:srgbClr val="8064A2">
            <a:shade val="50000"/>
            <a:hueOff val="-59838"/>
            <a:satOff val="-1811"/>
            <a:lumOff val="11889"/>
            <a:alphaOff val="0"/>
          </a:srgbClr>
        </a:solidFill>
        <a:ln w="25400" cap="flat" cmpd="sng" algn="ctr">
          <a:solidFill>
            <a:sysClr val="window" lastClr="FFFFFF">
              <a:hueOff val="0"/>
              <a:satOff val="0"/>
              <a:lumOff val="0"/>
              <a:alphaOff val="0"/>
            </a:sysClr>
          </a:solidFill>
          <a:prstDash val="solid"/>
        </a:ln>
        <a:effectLst/>
      </dgm:spPr>
    </dgm:pt>
    <dgm:pt modelId="{0E1A7DBE-39C4-4F50-BB7D-0FF7E5CE6558}" type="pres">
      <dgm:prSet presAssocID="{C4E8A6FC-A7B7-478C-9013-35D90F18035F}" presName="spaceB" presStyleCnt="0"/>
      <dgm:spPr/>
    </dgm:pt>
    <dgm:pt modelId="{B8EB60B3-4A75-4BC0-88C6-71D56CE1BD29}" type="pres">
      <dgm:prSet presAssocID="{8F1E4E9D-6AB2-4F7E-8418-CEBCECE85FE5}" presName="space" presStyleCnt="0"/>
      <dgm:spPr/>
    </dgm:pt>
    <dgm:pt modelId="{043FEA30-9D49-4EAD-B018-56D5AAB516A4}" type="pres">
      <dgm:prSet presAssocID="{40358163-7ABF-4E86-B16B-855B2B35C259}" presName="compositeA" presStyleCnt="0"/>
      <dgm:spPr/>
    </dgm:pt>
    <dgm:pt modelId="{9837DF78-72A7-43AC-83D1-DD226045E7BB}" type="pres">
      <dgm:prSet presAssocID="{40358163-7ABF-4E86-B16B-855B2B35C259}" presName="textA" presStyleLbl="revTx" presStyleIdx="2" presStyleCnt="7" custLinFactY="50559" custLinFactNeighborX="953" custLinFactNeighborY="100000">
        <dgm:presLayoutVars>
          <dgm:bulletEnabled val="1"/>
        </dgm:presLayoutVars>
      </dgm:prSet>
      <dgm:spPr/>
    </dgm:pt>
    <dgm:pt modelId="{F0B28BCE-E4DD-4A8A-B18C-D302DDC4D1D9}" type="pres">
      <dgm:prSet presAssocID="{40358163-7ABF-4E86-B16B-855B2B35C259}" presName="circleA" presStyleLbl="node1" presStyleIdx="2" presStyleCnt="7"/>
      <dgm:spPr>
        <a:xfrm>
          <a:off x="2866835" y="2438400"/>
          <a:ext cx="541866" cy="541866"/>
        </a:xfrm>
        <a:prstGeom prst="ellipse">
          <a:avLst/>
        </a:prstGeom>
        <a:solidFill>
          <a:srgbClr val="8064A2">
            <a:shade val="50000"/>
            <a:hueOff val="-119677"/>
            <a:satOff val="-3621"/>
            <a:lumOff val="23778"/>
            <a:alphaOff val="0"/>
          </a:srgbClr>
        </a:solidFill>
        <a:ln w="25400" cap="flat" cmpd="sng" algn="ctr">
          <a:solidFill>
            <a:sysClr val="window" lastClr="FFFFFF">
              <a:hueOff val="0"/>
              <a:satOff val="0"/>
              <a:lumOff val="0"/>
              <a:alphaOff val="0"/>
            </a:sysClr>
          </a:solidFill>
          <a:prstDash val="solid"/>
        </a:ln>
        <a:effectLst/>
      </dgm:spPr>
    </dgm:pt>
    <dgm:pt modelId="{E21E78FA-D927-482D-A142-7BC496295227}" type="pres">
      <dgm:prSet presAssocID="{40358163-7ABF-4E86-B16B-855B2B35C259}" presName="spaceA" presStyleCnt="0"/>
      <dgm:spPr/>
    </dgm:pt>
    <dgm:pt modelId="{FEECE396-1F85-456D-9C2B-4F0D4452BD9C}" type="pres">
      <dgm:prSet presAssocID="{33731309-4143-4248-834D-CD104ABF0198}" presName="space" presStyleCnt="0"/>
      <dgm:spPr/>
    </dgm:pt>
    <dgm:pt modelId="{036DC266-3BD9-4D64-A82A-2866BCF450D4}" type="pres">
      <dgm:prSet presAssocID="{D35C5CA1-F8AD-47AE-8611-03B0879E9BBA}" presName="compositeB" presStyleCnt="0"/>
      <dgm:spPr/>
    </dgm:pt>
    <dgm:pt modelId="{144AEF3C-923C-49A1-B39E-F98C4B1FF1ED}" type="pres">
      <dgm:prSet presAssocID="{D35C5CA1-F8AD-47AE-8611-03B0879E9BBA}" presName="textB" presStyleLbl="revTx" presStyleIdx="3" presStyleCnt="7" custLinFactY="-50559" custLinFactNeighborX="837" custLinFactNeighborY="-100000">
        <dgm:presLayoutVars>
          <dgm:bulletEnabled val="1"/>
        </dgm:presLayoutVars>
      </dgm:prSet>
      <dgm:spPr/>
    </dgm:pt>
    <dgm:pt modelId="{8C090F4A-8865-4BA9-B704-ED7D64462A0D}" type="pres">
      <dgm:prSet presAssocID="{D35C5CA1-F8AD-47AE-8611-03B0879E9BBA}" presName="circleB" presStyleLbl="node1" presStyleIdx="3" presStyleCnt="7"/>
      <dgm:spPr>
        <a:xfrm>
          <a:off x="4133706" y="2438400"/>
          <a:ext cx="541866" cy="541866"/>
        </a:xfrm>
        <a:prstGeom prst="ellipse">
          <a:avLst/>
        </a:prstGeom>
        <a:solidFill>
          <a:srgbClr val="8064A2">
            <a:shade val="50000"/>
            <a:hueOff val="-179515"/>
            <a:satOff val="-5432"/>
            <a:lumOff val="35667"/>
            <a:alphaOff val="0"/>
          </a:srgbClr>
        </a:solidFill>
        <a:ln w="25400" cap="flat" cmpd="sng" algn="ctr">
          <a:solidFill>
            <a:sysClr val="window" lastClr="FFFFFF">
              <a:hueOff val="0"/>
              <a:satOff val="0"/>
              <a:lumOff val="0"/>
              <a:alphaOff val="0"/>
            </a:sysClr>
          </a:solidFill>
          <a:prstDash val="solid"/>
        </a:ln>
        <a:effectLst/>
      </dgm:spPr>
    </dgm:pt>
    <dgm:pt modelId="{76C8DCD2-B94F-43EA-9BC2-3CCAD72C2460}" type="pres">
      <dgm:prSet presAssocID="{D35C5CA1-F8AD-47AE-8611-03B0879E9BBA}" presName="spaceB" presStyleCnt="0"/>
      <dgm:spPr/>
    </dgm:pt>
    <dgm:pt modelId="{506AE087-CA81-469B-B3F8-29C26930550D}" type="pres">
      <dgm:prSet presAssocID="{84B27BFE-520C-44AD-940E-065F99C769D6}" presName="space" presStyleCnt="0"/>
      <dgm:spPr/>
    </dgm:pt>
    <dgm:pt modelId="{719B0B76-7688-494C-8F3A-F76FAD33F272}" type="pres">
      <dgm:prSet presAssocID="{BEAEB406-374C-4390-AA1F-D6F25DA58F9A}" presName="compositeA" presStyleCnt="0"/>
      <dgm:spPr/>
    </dgm:pt>
    <dgm:pt modelId="{360B2E4D-EDA0-4352-A4C9-59E9A824E693}" type="pres">
      <dgm:prSet presAssocID="{BEAEB406-374C-4390-AA1F-D6F25DA58F9A}" presName="textA" presStyleLbl="revTx" presStyleIdx="4" presStyleCnt="7" custLinFactY="49785" custLinFactNeighborX="3349" custLinFactNeighborY="100000">
        <dgm:presLayoutVars>
          <dgm:bulletEnabled val="1"/>
        </dgm:presLayoutVars>
      </dgm:prSet>
      <dgm:spPr/>
    </dgm:pt>
    <dgm:pt modelId="{A6844F52-AC63-4B3F-81FD-A26DC0AAAAFE}" type="pres">
      <dgm:prSet presAssocID="{BEAEB406-374C-4390-AA1F-D6F25DA58F9A}" presName="circleA" presStyleLbl="node1" presStyleIdx="4" presStyleCnt="7"/>
      <dgm:spPr>
        <a:xfrm>
          <a:off x="5400578" y="2438400"/>
          <a:ext cx="541866" cy="541866"/>
        </a:xfrm>
        <a:prstGeom prst="ellipse">
          <a:avLst/>
        </a:prstGeom>
        <a:solidFill>
          <a:srgbClr val="8064A2">
            <a:shade val="50000"/>
            <a:hueOff val="-179515"/>
            <a:satOff val="-5432"/>
            <a:lumOff val="35667"/>
            <a:alphaOff val="0"/>
          </a:srgbClr>
        </a:solidFill>
        <a:ln w="25400" cap="flat" cmpd="sng" algn="ctr">
          <a:solidFill>
            <a:sysClr val="window" lastClr="FFFFFF">
              <a:hueOff val="0"/>
              <a:satOff val="0"/>
              <a:lumOff val="0"/>
              <a:alphaOff val="0"/>
            </a:sysClr>
          </a:solidFill>
          <a:prstDash val="solid"/>
        </a:ln>
        <a:effectLst/>
      </dgm:spPr>
    </dgm:pt>
    <dgm:pt modelId="{E52CEA9E-ABAB-4FF4-9276-FF1143C37238}" type="pres">
      <dgm:prSet presAssocID="{BEAEB406-374C-4390-AA1F-D6F25DA58F9A}" presName="spaceA" presStyleCnt="0"/>
      <dgm:spPr/>
    </dgm:pt>
    <dgm:pt modelId="{74F6082A-4922-4322-9670-49AD55ED3714}" type="pres">
      <dgm:prSet presAssocID="{7D420169-FF1E-4DFB-826F-423E1D51E423}" presName="space" presStyleCnt="0"/>
      <dgm:spPr/>
    </dgm:pt>
    <dgm:pt modelId="{50F27A5D-390D-4B97-AA42-1C1D4A48F781}" type="pres">
      <dgm:prSet presAssocID="{21B7C5BD-4D56-439D-8BC0-F54973816B83}" presName="compositeB" presStyleCnt="0"/>
      <dgm:spPr/>
    </dgm:pt>
    <dgm:pt modelId="{48CBCBBE-EC7F-4970-8DE5-5FC51C85619E}" type="pres">
      <dgm:prSet presAssocID="{21B7C5BD-4D56-439D-8BC0-F54973816B83}" presName="textB" presStyleLbl="revTx" presStyleIdx="5" presStyleCnt="7">
        <dgm:presLayoutVars>
          <dgm:bulletEnabled val="1"/>
        </dgm:presLayoutVars>
      </dgm:prSet>
      <dgm:spPr/>
    </dgm:pt>
    <dgm:pt modelId="{CAE2ABC3-7DE9-4D8B-80CF-9E43767E3FBB}" type="pres">
      <dgm:prSet presAssocID="{21B7C5BD-4D56-439D-8BC0-F54973816B83}" presName="circleB" presStyleLbl="node1" presStyleIdx="5" presStyleCnt="7"/>
      <dgm:spPr>
        <a:xfrm>
          <a:off x="6667450" y="2438400"/>
          <a:ext cx="541866" cy="541866"/>
        </a:xfrm>
        <a:prstGeom prst="ellipse">
          <a:avLst/>
        </a:prstGeom>
        <a:solidFill>
          <a:srgbClr val="8064A2">
            <a:shade val="50000"/>
            <a:hueOff val="-119677"/>
            <a:satOff val="-3621"/>
            <a:lumOff val="23778"/>
            <a:alphaOff val="0"/>
          </a:srgbClr>
        </a:solidFill>
        <a:ln w="25400" cap="flat" cmpd="sng" algn="ctr">
          <a:solidFill>
            <a:sysClr val="window" lastClr="FFFFFF">
              <a:hueOff val="0"/>
              <a:satOff val="0"/>
              <a:lumOff val="0"/>
              <a:alphaOff val="0"/>
            </a:sysClr>
          </a:solidFill>
          <a:prstDash val="solid"/>
        </a:ln>
        <a:effectLst/>
      </dgm:spPr>
    </dgm:pt>
    <dgm:pt modelId="{9928AC12-51B3-4388-AF29-3D97276FE98D}" type="pres">
      <dgm:prSet presAssocID="{21B7C5BD-4D56-439D-8BC0-F54973816B83}" presName="spaceB" presStyleCnt="0"/>
      <dgm:spPr/>
    </dgm:pt>
    <dgm:pt modelId="{6C9DD70D-A556-43FA-8DF6-329058892C0E}" type="pres">
      <dgm:prSet presAssocID="{B6081DFF-1E0A-46D3-B082-B36537CA033A}" presName="space" presStyleCnt="0"/>
      <dgm:spPr/>
    </dgm:pt>
    <dgm:pt modelId="{0C975D42-E0EB-4001-A27D-B76F465C7BFA}" type="pres">
      <dgm:prSet presAssocID="{759B2073-F463-442E-9649-4601FC749A9C}" presName="compositeA" presStyleCnt="0"/>
      <dgm:spPr/>
    </dgm:pt>
    <dgm:pt modelId="{FE9EE3C5-B4E6-4B1C-B8D9-980C8D52BC9B}" type="pres">
      <dgm:prSet presAssocID="{759B2073-F463-442E-9649-4601FC749A9C}" presName="textA" presStyleLbl="revTx" presStyleIdx="6" presStyleCnt="7">
        <dgm:presLayoutVars>
          <dgm:bulletEnabled val="1"/>
        </dgm:presLayoutVars>
      </dgm:prSet>
      <dgm:spPr/>
    </dgm:pt>
    <dgm:pt modelId="{F4C96AE7-86A6-4407-AEB0-EBAEFA0CC2CB}" type="pres">
      <dgm:prSet presAssocID="{759B2073-F463-442E-9649-4601FC749A9C}" presName="circleA" presStyleLbl="node1" presStyleIdx="6" presStyleCnt="7"/>
      <dgm:spPr>
        <a:xfrm>
          <a:off x="7934321" y="2438400"/>
          <a:ext cx="541866" cy="541866"/>
        </a:xfrm>
        <a:prstGeom prst="ellipse">
          <a:avLst/>
        </a:prstGeom>
        <a:solidFill>
          <a:srgbClr val="8064A2">
            <a:shade val="50000"/>
            <a:hueOff val="-59838"/>
            <a:satOff val="-1811"/>
            <a:lumOff val="11889"/>
            <a:alphaOff val="0"/>
          </a:srgbClr>
        </a:solidFill>
        <a:ln w="25400" cap="flat" cmpd="sng" algn="ctr">
          <a:solidFill>
            <a:sysClr val="window" lastClr="FFFFFF">
              <a:hueOff val="0"/>
              <a:satOff val="0"/>
              <a:lumOff val="0"/>
              <a:alphaOff val="0"/>
            </a:sysClr>
          </a:solidFill>
          <a:prstDash val="solid"/>
        </a:ln>
        <a:effectLst/>
      </dgm:spPr>
    </dgm:pt>
    <dgm:pt modelId="{47667A20-23D4-4469-B516-2E29F80C2822}" type="pres">
      <dgm:prSet presAssocID="{759B2073-F463-442E-9649-4601FC749A9C}" presName="spaceA" presStyleCnt="0"/>
      <dgm:spPr/>
    </dgm:pt>
  </dgm:ptLst>
  <dgm:cxnLst>
    <dgm:cxn modelId="{CF037602-C593-46AF-A73B-AAB78EBC0D2F}" type="presOf" srcId="{D35C5CA1-F8AD-47AE-8611-03B0879E9BBA}" destId="{144AEF3C-923C-49A1-B39E-F98C4B1FF1ED}" srcOrd="0" destOrd="0" presId="urn:microsoft.com/office/officeart/2005/8/layout/hProcess11"/>
    <dgm:cxn modelId="{AF5A6F1D-D78A-4F3C-93C6-20DAB692CF8F}" type="presOf" srcId="{8C236E09-1393-41A2-8D1B-3A6738DA3ED6}" destId="{97FBCA3A-0735-48C2-A57D-0CA43E93D677}" srcOrd="0" destOrd="0" presId="urn:microsoft.com/office/officeart/2005/8/layout/hProcess11"/>
    <dgm:cxn modelId="{911ADC2E-B489-4617-9875-1089C37508BE}" type="presOf" srcId="{21B7C5BD-4D56-439D-8BC0-F54973816B83}" destId="{48CBCBBE-EC7F-4970-8DE5-5FC51C85619E}" srcOrd="0" destOrd="0" presId="urn:microsoft.com/office/officeart/2005/8/layout/hProcess11"/>
    <dgm:cxn modelId="{697CB941-935C-4C7D-85BE-F912A53B7F7C}" srcId="{8C236E09-1393-41A2-8D1B-3A6738DA3ED6}" destId="{21B7C5BD-4D56-439D-8BC0-F54973816B83}" srcOrd="5" destOrd="0" parTransId="{97AE088D-9243-4821-85E9-3D878C3A563B}" sibTransId="{B6081DFF-1E0A-46D3-B082-B36537CA033A}"/>
    <dgm:cxn modelId="{C6FBF164-4E7A-4FEC-939A-AD589793421A}" type="presOf" srcId="{40358163-7ABF-4E86-B16B-855B2B35C259}" destId="{9837DF78-72A7-43AC-83D1-DD226045E7BB}" srcOrd="0" destOrd="0" presId="urn:microsoft.com/office/officeart/2005/8/layout/hProcess11"/>
    <dgm:cxn modelId="{497FF96C-F0EB-441A-B0B3-4086481A3F64}" srcId="{8C236E09-1393-41A2-8D1B-3A6738DA3ED6}" destId="{D35C5CA1-F8AD-47AE-8611-03B0879E9BBA}" srcOrd="3" destOrd="0" parTransId="{3B974990-8245-4EF3-B167-98E3C46419AF}" sibTransId="{84B27BFE-520C-44AD-940E-065F99C769D6}"/>
    <dgm:cxn modelId="{A6D19DA5-7E8F-49CB-AFC8-54A2834796B9}" srcId="{8C236E09-1393-41A2-8D1B-3A6738DA3ED6}" destId="{C4E8A6FC-A7B7-478C-9013-35D90F18035F}" srcOrd="1" destOrd="0" parTransId="{69F035D5-1D51-40CB-BE06-34A31EE1DD72}" sibTransId="{8F1E4E9D-6AB2-4F7E-8418-CEBCECE85FE5}"/>
    <dgm:cxn modelId="{11FE57B1-5A63-422F-B526-0EA8654D5667}" type="presOf" srcId="{BEAEB406-374C-4390-AA1F-D6F25DA58F9A}" destId="{360B2E4D-EDA0-4352-A4C9-59E9A824E693}" srcOrd="0" destOrd="0" presId="urn:microsoft.com/office/officeart/2005/8/layout/hProcess11"/>
    <dgm:cxn modelId="{3BF88EB4-8F3B-4CF8-BEE2-496CDFAA83D9}" srcId="{8C236E09-1393-41A2-8D1B-3A6738DA3ED6}" destId="{40358163-7ABF-4E86-B16B-855B2B35C259}" srcOrd="2" destOrd="0" parTransId="{ECAB442E-4E22-456E-98E5-6D181AF7E0B9}" sibTransId="{33731309-4143-4248-834D-CD104ABF0198}"/>
    <dgm:cxn modelId="{A73D0EB7-3413-48F2-B269-E70795DFB9AB}" srcId="{8C236E09-1393-41A2-8D1B-3A6738DA3ED6}" destId="{759B2073-F463-442E-9649-4601FC749A9C}" srcOrd="6" destOrd="0" parTransId="{A8D21619-5DC8-4D8C-8DBB-C61EB54FCF64}" sibTransId="{01D91262-00D9-4C48-9E7D-374AD497D7ED}"/>
    <dgm:cxn modelId="{C591B5BB-1D71-428C-A282-CFE0188B1911}" type="presOf" srcId="{759B2073-F463-442E-9649-4601FC749A9C}" destId="{FE9EE3C5-B4E6-4B1C-B8D9-980C8D52BC9B}" srcOrd="0" destOrd="0" presId="urn:microsoft.com/office/officeart/2005/8/layout/hProcess11"/>
    <dgm:cxn modelId="{79E24ABD-0C54-462B-BC42-861670FE986A}" srcId="{8C236E09-1393-41A2-8D1B-3A6738DA3ED6}" destId="{FD34E509-6356-4F9F-8289-FA8314D6061F}" srcOrd="0" destOrd="0" parTransId="{313D110D-B533-4EF8-9295-2CAA772D385C}" sibTransId="{2EA11656-95F3-4F35-9265-200C78B8C937}"/>
    <dgm:cxn modelId="{D796C4C9-8F7F-4938-A22B-F354DF0FECCA}" srcId="{8C236E09-1393-41A2-8D1B-3A6738DA3ED6}" destId="{BEAEB406-374C-4390-AA1F-D6F25DA58F9A}" srcOrd="4" destOrd="0" parTransId="{B3518EE3-7D34-49BE-BD61-B8B085711ACB}" sibTransId="{7D420169-FF1E-4DFB-826F-423E1D51E423}"/>
    <dgm:cxn modelId="{2FB3B2CA-1A4B-4CCC-A9CA-8DD0DDF567BD}" type="presOf" srcId="{C4E8A6FC-A7B7-478C-9013-35D90F18035F}" destId="{F1BE1F81-D176-4DDF-94BD-728F48EEE82F}" srcOrd="0" destOrd="0" presId="urn:microsoft.com/office/officeart/2005/8/layout/hProcess11"/>
    <dgm:cxn modelId="{7D4C39D4-368A-4D42-949C-A0238E754635}" type="presOf" srcId="{FD34E509-6356-4F9F-8289-FA8314D6061F}" destId="{3FA38679-D0A3-4095-9B8C-EBD8E14593F1}" srcOrd="0" destOrd="0" presId="urn:microsoft.com/office/officeart/2005/8/layout/hProcess11"/>
    <dgm:cxn modelId="{3A09BBC6-2B77-4493-AEF2-D38A48DE0CF5}" type="presParOf" srcId="{97FBCA3A-0735-48C2-A57D-0CA43E93D677}" destId="{4676E5F3-AE6F-41CA-BF4B-84BE701360E9}" srcOrd="0" destOrd="0" presId="urn:microsoft.com/office/officeart/2005/8/layout/hProcess11"/>
    <dgm:cxn modelId="{24EC8DC5-57FE-487F-88AE-33C76ECC0880}" type="presParOf" srcId="{97FBCA3A-0735-48C2-A57D-0CA43E93D677}" destId="{FB664731-60CE-4466-B683-805C1F8C921D}" srcOrd="1" destOrd="0" presId="urn:microsoft.com/office/officeart/2005/8/layout/hProcess11"/>
    <dgm:cxn modelId="{FF53A9D5-1D9C-4652-BCA5-B1525446631E}" type="presParOf" srcId="{FB664731-60CE-4466-B683-805C1F8C921D}" destId="{0DAFA330-4E61-4895-84AD-CF4AFEB225B0}" srcOrd="0" destOrd="0" presId="urn:microsoft.com/office/officeart/2005/8/layout/hProcess11"/>
    <dgm:cxn modelId="{9288E417-E446-4EF6-B786-FE1602A3DC5C}" type="presParOf" srcId="{0DAFA330-4E61-4895-84AD-CF4AFEB225B0}" destId="{3FA38679-D0A3-4095-9B8C-EBD8E14593F1}" srcOrd="0" destOrd="0" presId="urn:microsoft.com/office/officeart/2005/8/layout/hProcess11"/>
    <dgm:cxn modelId="{9C5BA67D-7529-4625-A240-30726422B588}" type="presParOf" srcId="{0DAFA330-4E61-4895-84AD-CF4AFEB225B0}" destId="{94215993-B8FB-44C0-B6AC-F1EA1C4C9341}" srcOrd="1" destOrd="0" presId="urn:microsoft.com/office/officeart/2005/8/layout/hProcess11"/>
    <dgm:cxn modelId="{5ABF12CA-4CB4-4A43-A151-C36FAF1ADEDC}" type="presParOf" srcId="{0DAFA330-4E61-4895-84AD-CF4AFEB225B0}" destId="{00001771-4CA8-4098-A84E-D0AE5FAF0CA2}" srcOrd="2" destOrd="0" presId="urn:microsoft.com/office/officeart/2005/8/layout/hProcess11"/>
    <dgm:cxn modelId="{6B1D1288-E49E-47A6-A774-4321A7F6EEE6}" type="presParOf" srcId="{FB664731-60CE-4466-B683-805C1F8C921D}" destId="{7349CB8D-E1A4-497B-80D5-2DF7E6E402B1}" srcOrd="1" destOrd="0" presId="urn:microsoft.com/office/officeart/2005/8/layout/hProcess11"/>
    <dgm:cxn modelId="{873D3900-3ACE-4741-B023-223CB818F15E}" type="presParOf" srcId="{FB664731-60CE-4466-B683-805C1F8C921D}" destId="{67A0C39E-794B-43AC-AB8C-FD0ACED20551}" srcOrd="2" destOrd="0" presId="urn:microsoft.com/office/officeart/2005/8/layout/hProcess11"/>
    <dgm:cxn modelId="{421F6880-7551-49F6-B93B-3ACBA912AD2C}" type="presParOf" srcId="{67A0C39E-794B-43AC-AB8C-FD0ACED20551}" destId="{F1BE1F81-D176-4DDF-94BD-728F48EEE82F}" srcOrd="0" destOrd="0" presId="urn:microsoft.com/office/officeart/2005/8/layout/hProcess11"/>
    <dgm:cxn modelId="{60B147B4-240A-47CF-99F5-5038F9B69580}" type="presParOf" srcId="{67A0C39E-794B-43AC-AB8C-FD0ACED20551}" destId="{B3DA4A0E-90B1-4B7B-A090-4E4CC1754BC0}" srcOrd="1" destOrd="0" presId="urn:microsoft.com/office/officeart/2005/8/layout/hProcess11"/>
    <dgm:cxn modelId="{5D6DC1A0-8D38-4B1E-BCE1-C58C49BF0BAF}" type="presParOf" srcId="{67A0C39E-794B-43AC-AB8C-FD0ACED20551}" destId="{0E1A7DBE-39C4-4F50-BB7D-0FF7E5CE6558}" srcOrd="2" destOrd="0" presId="urn:microsoft.com/office/officeart/2005/8/layout/hProcess11"/>
    <dgm:cxn modelId="{CE1AE921-19F5-4EEE-B21D-1183B09001C9}" type="presParOf" srcId="{FB664731-60CE-4466-B683-805C1F8C921D}" destId="{B8EB60B3-4A75-4BC0-88C6-71D56CE1BD29}" srcOrd="3" destOrd="0" presId="urn:microsoft.com/office/officeart/2005/8/layout/hProcess11"/>
    <dgm:cxn modelId="{5F5FBC09-CBFF-4015-9E2A-A68B55039FF0}" type="presParOf" srcId="{FB664731-60CE-4466-B683-805C1F8C921D}" destId="{043FEA30-9D49-4EAD-B018-56D5AAB516A4}" srcOrd="4" destOrd="0" presId="urn:microsoft.com/office/officeart/2005/8/layout/hProcess11"/>
    <dgm:cxn modelId="{9147384A-9868-47C6-81BB-B19A46E9568C}" type="presParOf" srcId="{043FEA30-9D49-4EAD-B018-56D5AAB516A4}" destId="{9837DF78-72A7-43AC-83D1-DD226045E7BB}" srcOrd="0" destOrd="0" presId="urn:microsoft.com/office/officeart/2005/8/layout/hProcess11"/>
    <dgm:cxn modelId="{0A4A337F-5745-41D9-82C6-650BAF26AECE}" type="presParOf" srcId="{043FEA30-9D49-4EAD-B018-56D5AAB516A4}" destId="{F0B28BCE-E4DD-4A8A-B18C-D302DDC4D1D9}" srcOrd="1" destOrd="0" presId="urn:microsoft.com/office/officeart/2005/8/layout/hProcess11"/>
    <dgm:cxn modelId="{BF8420FD-B829-472C-9F8D-686B22A4AEB4}" type="presParOf" srcId="{043FEA30-9D49-4EAD-B018-56D5AAB516A4}" destId="{E21E78FA-D927-482D-A142-7BC496295227}" srcOrd="2" destOrd="0" presId="urn:microsoft.com/office/officeart/2005/8/layout/hProcess11"/>
    <dgm:cxn modelId="{238CBF4A-2662-46E2-94EE-EF4403BFEA71}" type="presParOf" srcId="{FB664731-60CE-4466-B683-805C1F8C921D}" destId="{FEECE396-1F85-456D-9C2B-4F0D4452BD9C}" srcOrd="5" destOrd="0" presId="urn:microsoft.com/office/officeart/2005/8/layout/hProcess11"/>
    <dgm:cxn modelId="{C934D4FB-FFC6-4477-9467-7A9D8DE24288}" type="presParOf" srcId="{FB664731-60CE-4466-B683-805C1F8C921D}" destId="{036DC266-3BD9-4D64-A82A-2866BCF450D4}" srcOrd="6" destOrd="0" presId="urn:microsoft.com/office/officeart/2005/8/layout/hProcess11"/>
    <dgm:cxn modelId="{49ED1E0C-5258-4463-9BE0-482DA1143159}" type="presParOf" srcId="{036DC266-3BD9-4D64-A82A-2866BCF450D4}" destId="{144AEF3C-923C-49A1-B39E-F98C4B1FF1ED}" srcOrd="0" destOrd="0" presId="urn:microsoft.com/office/officeart/2005/8/layout/hProcess11"/>
    <dgm:cxn modelId="{124D9D3C-7274-46AE-BC7A-61384E77B6CB}" type="presParOf" srcId="{036DC266-3BD9-4D64-A82A-2866BCF450D4}" destId="{8C090F4A-8865-4BA9-B704-ED7D64462A0D}" srcOrd="1" destOrd="0" presId="urn:microsoft.com/office/officeart/2005/8/layout/hProcess11"/>
    <dgm:cxn modelId="{6E627EB2-A342-4DBF-8291-7BE8039A7ED9}" type="presParOf" srcId="{036DC266-3BD9-4D64-A82A-2866BCF450D4}" destId="{76C8DCD2-B94F-43EA-9BC2-3CCAD72C2460}" srcOrd="2" destOrd="0" presId="urn:microsoft.com/office/officeart/2005/8/layout/hProcess11"/>
    <dgm:cxn modelId="{1834A920-9823-44AE-8A89-62AA0916C8E3}" type="presParOf" srcId="{FB664731-60CE-4466-B683-805C1F8C921D}" destId="{506AE087-CA81-469B-B3F8-29C26930550D}" srcOrd="7" destOrd="0" presId="urn:microsoft.com/office/officeart/2005/8/layout/hProcess11"/>
    <dgm:cxn modelId="{59A5F4B5-1C59-4ED8-8C86-BA28FD8059CA}" type="presParOf" srcId="{FB664731-60CE-4466-B683-805C1F8C921D}" destId="{719B0B76-7688-494C-8F3A-F76FAD33F272}" srcOrd="8" destOrd="0" presId="urn:microsoft.com/office/officeart/2005/8/layout/hProcess11"/>
    <dgm:cxn modelId="{B4C70D12-EC65-41CA-A5B9-0B19BA424EFC}" type="presParOf" srcId="{719B0B76-7688-494C-8F3A-F76FAD33F272}" destId="{360B2E4D-EDA0-4352-A4C9-59E9A824E693}" srcOrd="0" destOrd="0" presId="urn:microsoft.com/office/officeart/2005/8/layout/hProcess11"/>
    <dgm:cxn modelId="{6BE35B1C-3FB8-494F-9C3B-D9D21DAED363}" type="presParOf" srcId="{719B0B76-7688-494C-8F3A-F76FAD33F272}" destId="{A6844F52-AC63-4B3F-81FD-A26DC0AAAAFE}" srcOrd="1" destOrd="0" presId="urn:microsoft.com/office/officeart/2005/8/layout/hProcess11"/>
    <dgm:cxn modelId="{229ADD0F-30AC-4C95-AF9B-026E22AAFFAE}" type="presParOf" srcId="{719B0B76-7688-494C-8F3A-F76FAD33F272}" destId="{E52CEA9E-ABAB-4FF4-9276-FF1143C37238}" srcOrd="2" destOrd="0" presId="urn:microsoft.com/office/officeart/2005/8/layout/hProcess11"/>
    <dgm:cxn modelId="{BB66E289-381B-4D76-A07C-2FC3D9FC4AF8}" type="presParOf" srcId="{FB664731-60CE-4466-B683-805C1F8C921D}" destId="{74F6082A-4922-4322-9670-49AD55ED3714}" srcOrd="9" destOrd="0" presId="urn:microsoft.com/office/officeart/2005/8/layout/hProcess11"/>
    <dgm:cxn modelId="{2FEBC83A-3F1C-456B-BA07-8877C8C475F3}" type="presParOf" srcId="{FB664731-60CE-4466-B683-805C1F8C921D}" destId="{50F27A5D-390D-4B97-AA42-1C1D4A48F781}" srcOrd="10" destOrd="0" presId="urn:microsoft.com/office/officeart/2005/8/layout/hProcess11"/>
    <dgm:cxn modelId="{2524DCCA-8953-4E69-83EE-A92A9AB0C991}" type="presParOf" srcId="{50F27A5D-390D-4B97-AA42-1C1D4A48F781}" destId="{48CBCBBE-EC7F-4970-8DE5-5FC51C85619E}" srcOrd="0" destOrd="0" presId="urn:microsoft.com/office/officeart/2005/8/layout/hProcess11"/>
    <dgm:cxn modelId="{29C143C0-0E6D-4E73-AA2A-A7C08F856058}" type="presParOf" srcId="{50F27A5D-390D-4B97-AA42-1C1D4A48F781}" destId="{CAE2ABC3-7DE9-4D8B-80CF-9E43767E3FBB}" srcOrd="1" destOrd="0" presId="urn:microsoft.com/office/officeart/2005/8/layout/hProcess11"/>
    <dgm:cxn modelId="{7457F47D-5203-45C8-9EDB-3344DCF22074}" type="presParOf" srcId="{50F27A5D-390D-4B97-AA42-1C1D4A48F781}" destId="{9928AC12-51B3-4388-AF29-3D97276FE98D}" srcOrd="2" destOrd="0" presId="urn:microsoft.com/office/officeart/2005/8/layout/hProcess11"/>
    <dgm:cxn modelId="{D3A3BD58-A9A4-4E19-B8E1-0E3EBD874492}" type="presParOf" srcId="{FB664731-60CE-4466-B683-805C1F8C921D}" destId="{6C9DD70D-A556-43FA-8DF6-329058892C0E}" srcOrd="11" destOrd="0" presId="urn:microsoft.com/office/officeart/2005/8/layout/hProcess11"/>
    <dgm:cxn modelId="{CAA3B5A0-D5AD-46D5-AD2D-4C8B116E75CC}" type="presParOf" srcId="{FB664731-60CE-4466-B683-805C1F8C921D}" destId="{0C975D42-E0EB-4001-A27D-B76F465C7BFA}" srcOrd="12" destOrd="0" presId="urn:microsoft.com/office/officeart/2005/8/layout/hProcess11"/>
    <dgm:cxn modelId="{E8921612-1F38-4676-B260-8314EA3D76DD}" type="presParOf" srcId="{0C975D42-E0EB-4001-A27D-B76F465C7BFA}" destId="{FE9EE3C5-B4E6-4B1C-B8D9-980C8D52BC9B}" srcOrd="0" destOrd="0" presId="urn:microsoft.com/office/officeart/2005/8/layout/hProcess11"/>
    <dgm:cxn modelId="{8B38950C-9B49-4FFC-AE1F-14327589BF6A}" type="presParOf" srcId="{0C975D42-E0EB-4001-A27D-B76F465C7BFA}" destId="{F4C96AE7-86A6-4407-AEB0-EBAEFA0CC2CB}" srcOrd="1" destOrd="0" presId="urn:microsoft.com/office/officeart/2005/8/layout/hProcess11"/>
    <dgm:cxn modelId="{7CFEE759-E46E-4900-BF27-E90C5879AB06}" type="presParOf" srcId="{0C975D42-E0EB-4001-A27D-B76F465C7BFA}" destId="{47667A20-23D4-4469-B516-2E29F80C282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B6C45-B851-4B29-9E1D-F9A9DBD8A18E}">
      <dsp:nvSpPr>
        <dsp:cNvPr id="0" name=""/>
        <dsp:cNvSpPr/>
      </dsp:nvSpPr>
      <dsp:spPr>
        <a:xfrm>
          <a:off x="3852"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Aug18</a:t>
          </a:r>
        </a:p>
      </dsp:txBody>
      <dsp:txXfrm>
        <a:off x="193575" y="88338"/>
        <a:ext cx="569168" cy="379445"/>
      </dsp:txXfrm>
    </dsp:sp>
    <dsp:sp modelId="{F7C05A14-6FD4-414D-92FC-C4293E660D40}">
      <dsp:nvSpPr>
        <dsp:cNvPr id="0" name=""/>
        <dsp:cNvSpPr/>
      </dsp:nvSpPr>
      <dsp:spPr>
        <a:xfrm>
          <a:off x="857604"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Sep18</a:t>
          </a:r>
        </a:p>
      </dsp:txBody>
      <dsp:txXfrm>
        <a:off x="1047327" y="88338"/>
        <a:ext cx="569168" cy="379445"/>
      </dsp:txXfrm>
    </dsp:sp>
    <dsp:sp modelId="{A86376CF-3166-4787-A2A0-1C7A7DCDAB8B}">
      <dsp:nvSpPr>
        <dsp:cNvPr id="0" name=""/>
        <dsp:cNvSpPr/>
      </dsp:nvSpPr>
      <dsp:spPr>
        <a:xfrm>
          <a:off x="1711356"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Oct18</a:t>
          </a:r>
        </a:p>
      </dsp:txBody>
      <dsp:txXfrm>
        <a:off x="1901079" y="88338"/>
        <a:ext cx="569168" cy="379445"/>
      </dsp:txXfrm>
    </dsp:sp>
    <dsp:sp modelId="{6AFA7E4C-3187-4EA7-B1A1-69CA57A1738B}">
      <dsp:nvSpPr>
        <dsp:cNvPr id="0" name=""/>
        <dsp:cNvSpPr/>
      </dsp:nvSpPr>
      <dsp:spPr>
        <a:xfrm>
          <a:off x="2565108"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Nov18</a:t>
          </a:r>
        </a:p>
      </dsp:txBody>
      <dsp:txXfrm>
        <a:off x="2754831" y="88338"/>
        <a:ext cx="569168" cy="379445"/>
      </dsp:txXfrm>
    </dsp:sp>
    <dsp:sp modelId="{AD95A748-3BF3-4F14-B193-462459EA9C3E}">
      <dsp:nvSpPr>
        <dsp:cNvPr id="0" name=""/>
        <dsp:cNvSpPr/>
      </dsp:nvSpPr>
      <dsp:spPr>
        <a:xfrm>
          <a:off x="3418860"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Dec18</a:t>
          </a:r>
        </a:p>
      </dsp:txBody>
      <dsp:txXfrm>
        <a:off x="3608583" y="88338"/>
        <a:ext cx="569168" cy="379445"/>
      </dsp:txXfrm>
    </dsp:sp>
    <dsp:sp modelId="{3C12D6AE-0625-43F5-BE4B-63D2407A2600}">
      <dsp:nvSpPr>
        <dsp:cNvPr id="0" name=""/>
        <dsp:cNvSpPr/>
      </dsp:nvSpPr>
      <dsp:spPr>
        <a:xfrm>
          <a:off x="4272612"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Jan19</a:t>
          </a:r>
        </a:p>
      </dsp:txBody>
      <dsp:txXfrm>
        <a:off x="4462335" y="88338"/>
        <a:ext cx="569168" cy="379445"/>
      </dsp:txXfrm>
    </dsp:sp>
    <dsp:sp modelId="{949776C1-5E30-4848-ADCC-68D988E64F32}">
      <dsp:nvSpPr>
        <dsp:cNvPr id="0" name=""/>
        <dsp:cNvSpPr/>
      </dsp:nvSpPr>
      <dsp:spPr>
        <a:xfrm>
          <a:off x="5126364"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Feb19</a:t>
          </a:r>
        </a:p>
      </dsp:txBody>
      <dsp:txXfrm>
        <a:off x="5316087" y="88338"/>
        <a:ext cx="569168" cy="379445"/>
      </dsp:txXfrm>
    </dsp:sp>
    <dsp:sp modelId="{01FCEC36-F160-4766-B3B9-2206B2133D87}">
      <dsp:nvSpPr>
        <dsp:cNvPr id="0" name=""/>
        <dsp:cNvSpPr/>
      </dsp:nvSpPr>
      <dsp:spPr>
        <a:xfrm>
          <a:off x="5980116"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Mar19</a:t>
          </a:r>
        </a:p>
      </dsp:txBody>
      <dsp:txXfrm>
        <a:off x="6169839" y="88338"/>
        <a:ext cx="569168" cy="379445"/>
      </dsp:txXfrm>
    </dsp:sp>
    <dsp:sp modelId="{58EEFAE8-E9CE-4EFA-8297-13D6E0347C63}">
      <dsp:nvSpPr>
        <dsp:cNvPr id="0" name=""/>
        <dsp:cNvSpPr/>
      </dsp:nvSpPr>
      <dsp:spPr>
        <a:xfrm>
          <a:off x="6833868"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Apr19</a:t>
          </a:r>
        </a:p>
      </dsp:txBody>
      <dsp:txXfrm>
        <a:off x="7023591" y="88338"/>
        <a:ext cx="569168" cy="379445"/>
      </dsp:txXfrm>
    </dsp:sp>
    <dsp:sp modelId="{6B2D9076-35B6-4FC3-9923-AFCC9786ABD2}">
      <dsp:nvSpPr>
        <dsp:cNvPr id="0" name=""/>
        <dsp:cNvSpPr/>
      </dsp:nvSpPr>
      <dsp:spPr>
        <a:xfrm>
          <a:off x="7687620"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May19</a:t>
          </a:r>
        </a:p>
      </dsp:txBody>
      <dsp:txXfrm>
        <a:off x="7877343" y="88338"/>
        <a:ext cx="569168" cy="379445"/>
      </dsp:txXfrm>
    </dsp:sp>
    <dsp:sp modelId="{72B1CEDE-7D9B-456D-BAE3-3F6D03A68F40}">
      <dsp:nvSpPr>
        <dsp:cNvPr id="0" name=""/>
        <dsp:cNvSpPr/>
      </dsp:nvSpPr>
      <dsp:spPr>
        <a:xfrm>
          <a:off x="8541373"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Jun19</a:t>
          </a:r>
        </a:p>
      </dsp:txBody>
      <dsp:txXfrm>
        <a:off x="8731096" y="88338"/>
        <a:ext cx="569168" cy="379445"/>
      </dsp:txXfrm>
    </dsp:sp>
    <dsp:sp modelId="{0632C507-A487-499E-A83F-F2BB5A2F2337}">
      <dsp:nvSpPr>
        <dsp:cNvPr id="0" name=""/>
        <dsp:cNvSpPr/>
      </dsp:nvSpPr>
      <dsp:spPr>
        <a:xfrm>
          <a:off x="9395125" y="88338"/>
          <a:ext cx="948613" cy="37944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kern="1200" dirty="0"/>
            <a:t>Jul19</a:t>
          </a:r>
        </a:p>
      </dsp:txBody>
      <dsp:txXfrm>
        <a:off x="9584848" y="88338"/>
        <a:ext cx="569168" cy="379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6E5F3-AE6F-41CA-BF4B-84BE701360E9}">
      <dsp:nvSpPr>
        <dsp:cNvPr id="0" name=""/>
        <dsp:cNvSpPr/>
      </dsp:nvSpPr>
      <dsp:spPr>
        <a:xfrm>
          <a:off x="0" y="1367337"/>
          <a:ext cx="9788089" cy="352200"/>
        </a:xfrm>
        <a:prstGeom prst="notchedRightArrow">
          <a:avLst/>
        </a:prstGeom>
        <a:solidFill>
          <a:srgbClr val="8064A2">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FA38679-D0A3-4095-9B8C-EBD8E14593F1}">
      <dsp:nvSpPr>
        <dsp:cNvPr id="0" name=""/>
        <dsp:cNvSpPr/>
      </dsp:nvSpPr>
      <dsp:spPr>
        <a:xfrm>
          <a:off x="752" y="0"/>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June 2017</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First App in Production</a:t>
          </a:r>
        </a:p>
      </dsp:txBody>
      <dsp:txXfrm>
        <a:off x="752" y="0"/>
        <a:ext cx="1206544" cy="1234750"/>
      </dsp:txXfrm>
    </dsp:sp>
    <dsp:sp modelId="{94215993-B8FB-44C0-B6AC-F1EA1C4C9341}">
      <dsp:nvSpPr>
        <dsp:cNvPr id="0" name=""/>
        <dsp:cNvSpPr/>
      </dsp:nvSpPr>
      <dsp:spPr>
        <a:xfrm>
          <a:off x="449681" y="1389094"/>
          <a:ext cx="308687" cy="308687"/>
        </a:xfrm>
        <a:prstGeom prst="ellipse">
          <a:avLst/>
        </a:prstGeom>
        <a:solidFill>
          <a:srgbClr val="8064A2">
            <a:shade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1BE1F81-D176-4DDF-94BD-728F48EEE82F}">
      <dsp:nvSpPr>
        <dsp:cNvPr id="0" name=""/>
        <dsp:cNvSpPr/>
      </dsp:nvSpPr>
      <dsp:spPr>
        <a:xfrm>
          <a:off x="1259709" y="96434"/>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Dec. 2017</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2 more Apps built and deployed to field sales team</a:t>
          </a:r>
        </a:p>
      </dsp:txBody>
      <dsp:txXfrm>
        <a:off x="1259709" y="96434"/>
        <a:ext cx="1206544" cy="1234750"/>
      </dsp:txXfrm>
    </dsp:sp>
    <dsp:sp modelId="{B3DA4A0E-90B1-4B7B-A090-4E4CC1754BC0}">
      <dsp:nvSpPr>
        <dsp:cNvPr id="0" name=""/>
        <dsp:cNvSpPr/>
      </dsp:nvSpPr>
      <dsp:spPr>
        <a:xfrm>
          <a:off x="1716552" y="1389094"/>
          <a:ext cx="308687" cy="308687"/>
        </a:xfrm>
        <a:prstGeom prst="ellipse">
          <a:avLst/>
        </a:prstGeom>
        <a:solidFill>
          <a:srgbClr val="8064A2">
            <a:shade val="50000"/>
            <a:hueOff val="-59838"/>
            <a:satOff val="-1811"/>
            <a:lumOff val="1188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37DF78-72A7-43AC-83D1-DD226045E7BB}">
      <dsp:nvSpPr>
        <dsp:cNvPr id="0" name=""/>
        <dsp:cNvSpPr/>
      </dsp:nvSpPr>
      <dsp:spPr>
        <a:xfrm>
          <a:off x="2545994" y="1852125"/>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Jan 2018</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PowerApps Champions + YouTube Channel</a:t>
          </a:r>
        </a:p>
      </dsp:txBody>
      <dsp:txXfrm>
        <a:off x="2545994" y="1852125"/>
        <a:ext cx="1206544" cy="1234750"/>
      </dsp:txXfrm>
    </dsp:sp>
    <dsp:sp modelId="{F0B28BCE-E4DD-4A8A-B18C-D302DDC4D1D9}">
      <dsp:nvSpPr>
        <dsp:cNvPr id="0" name=""/>
        <dsp:cNvSpPr/>
      </dsp:nvSpPr>
      <dsp:spPr>
        <a:xfrm>
          <a:off x="2983424" y="1389094"/>
          <a:ext cx="308687" cy="308687"/>
        </a:xfrm>
        <a:prstGeom prst="ellipse">
          <a:avLst/>
        </a:prstGeom>
        <a:solidFill>
          <a:srgbClr val="8064A2">
            <a:shade val="50000"/>
            <a:hueOff val="-119677"/>
            <a:satOff val="-3621"/>
            <a:lumOff val="2377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144AEF3C-923C-49A1-B39E-F98C4B1FF1ED}">
      <dsp:nvSpPr>
        <dsp:cNvPr id="0" name=""/>
        <dsp:cNvSpPr/>
      </dsp:nvSpPr>
      <dsp:spPr>
        <a:xfrm>
          <a:off x="3811466" y="0"/>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July 2018</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Cost savings calculator App deployed </a:t>
          </a:r>
        </a:p>
      </dsp:txBody>
      <dsp:txXfrm>
        <a:off x="3811466" y="0"/>
        <a:ext cx="1206544" cy="1234750"/>
      </dsp:txXfrm>
    </dsp:sp>
    <dsp:sp modelId="{8C090F4A-8865-4BA9-B704-ED7D64462A0D}">
      <dsp:nvSpPr>
        <dsp:cNvPr id="0" name=""/>
        <dsp:cNvSpPr/>
      </dsp:nvSpPr>
      <dsp:spPr>
        <a:xfrm>
          <a:off x="4250296" y="1389094"/>
          <a:ext cx="308687" cy="308687"/>
        </a:xfrm>
        <a:prstGeom prst="ellipse">
          <a:avLst/>
        </a:prstGeom>
        <a:solidFill>
          <a:srgbClr val="8064A2">
            <a:shade val="50000"/>
            <a:hueOff val="-179515"/>
            <a:satOff val="-5432"/>
            <a:lumOff val="3566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360B2E4D-EDA0-4352-A4C9-59E9A824E693}">
      <dsp:nvSpPr>
        <dsp:cNvPr id="0" name=""/>
        <dsp:cNvSpPr/>
      </dsp:nvSpPr>
      <dsp:spPr>
        <a:xfrm>
          <a:off x="5108646" y="1849470"/>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Dec. 2018 </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Started the #</a:t>
          </a:r>
          <a:r>
            <a:rPr lang="en-US" sz="1200" kern="1200" dirty="0" err="1">
              <a:solidFill>
                <a:sysClr val="windowText" lastClr="000000">
                  <a:hueOff val="0"/>
                  <a:satOff val="0"/>
                  <a:lumOff val="0"/>
                  <a:alphaOff val="0"/>
                </a:sysClr>
              </a:solidFill>
              <a:latin typeface="Arial" panose="020B0604020202020204"/>
              <a:ea typeface="+mn-ea"/>
              <a:cs typeface="+mn-cs"/>
            </a:rPr>
            <a:t>PowerAddicts</a:t>
          </a:r>
          <a:r>
            <a:rPr lang="en-US" sz="1200" kern="1200" dirty="0">
              <a:solidFill>
                <a:sysClr val="windowText" lastClr="000000">
                  <a:hueOff val="0"/>
                  <a:satOff val="0"/>
                  <a:lumOff val="0"/>
                  <a:alphaOff val="0"/>
                </a:sysClr>
              </a:solidFill>
              <a:latin typeface="Arial" panose="020B0604020202020204"/>
              <a:ea typeface="+mn-ea"/>
              <a:cs typeface="+mn-cs"/>
            </a:rPr>
            <a:t> Movement</a:t>
          </a:r>
        </a:p>
      </dsp:txBody>
      <dsp:txXfrm>
        <a:off x="5108646" y="1849470"/>
        <a:ext cx="1206544" cy="1234750"/>
      </dsp:txXfrm>
    </dsp:sp>
    <dsp:sp modelId="{A6844F52-AC63-4B3F-81FD-A26DC0AAAAFE}">
      <dsp:nvSpPr>
        <dsp:cNvPr id="0" name=""/>
        <dsp:cNvSpPr/>
      </dsp:nvSpPr>
      <dsp:spPr>
        <a:xfrm>
          <a:off x="5517167" y="1389094"/>
          <a:ext cx="308687" cy="308687"/>
        </a:xfrm>
        <a:prstGeom prst="ellipse">
          <a:avLst/>
        </a:prstGeom>
        <a:solidFill>
          <a:srgbClr val="8064A2">
            <a:shade val="50000"/>
            <a:hueOff val="-179515"/>
            <a:satOff val="-5432"/>
            <a:lumOff val="3566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8CBCBBE-EC7F-4970-8DE5-5FC51C85619E}">
      <dsp:nvSpPr>
        <dsp:cNvPr id="0" name=""/>
        <dsp:cNvSpPr/>
      </dsp:nvSpPr>
      <dsp:spPr>
        <a:xfrm>
          <a:off x="6335111" y="1852125"/>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March 2019</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Awarded Business App MVP</a:t>
          </a:r>
        </a:p>
      </dsp:txBody>
      <dsp:txXfrm>
        <a:off x="6335111" y="1852125"/>
        <a:ext cx="1206544" cy="1234750"/>
      </dsp:txXfrm>
    </dsp:sp>
    <dsp:sp modelId="{CAE2ABC3-7DE9-4D8B-80CF-9E43767E3FBB}">
      <dsp:nvSpPr>
        <dsp:cNvPr id="0" name=""/>
        <dsp:cNvSpPr/>
      </dsp:nvSpPr>
      <dsp:spPr>
        <a:xfrm>
          <a:off x="6784039" y="1389094"/>
          <a:ext cx="308687" cy="308687"/>
        </a:xfrm>
        <a:prstGeom prst="ellipse">
          <a:avLst/>
        </a:prstGeom>
        <a:solidFill>
          <a:srgbClr val="8064A2">
            <a:shade val="50000"/>
            <a:hueOff val="-119677"/>
            <a:satOff val="-3621"/>
            <a:lumOff val="2377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E9EE3C5-B4E6-4B1C-B8D9-980C8D52BC9B}">
      <dsp:nvSpPr>
        <dsp:cNvPr id="0" name=""/>
        <dsp:cNvSpPr/>
      </dsp:nvSpPr>
      <dsp:spPr>
        <a:xfrm>
          <a:off x="7601982" y="0"/>
          <a:ext cx="1206544" cy="123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Arial" panose="020B0604020202020204"/>
              <a:ea typeface="+mn-ea"/>
              <a:cs typeface="+mn-cs"/>
            </a:rPr>
            <a:t>May 2019</a:t>
          </a:r>
          <a:br>
            <a:rPr lang="en-US" sz="1200" kern="1200" dirty="0">
              <a:solidFill>
                <a:sysClr val="windowText" lastClr="000000">
                  <a:hueOff val="0"/>
                  <a:satOff val="0"/>
                  <a:lumOff val="0"/>
                  <a:alphaOff val="0"/>
                </a:sysClr>
              </a:solidFill>
              <a:latin typeface="Arial" panose="020B0604020202020204"/>
              <a:ea typeface="+mn-ea"/>
              <a:cs typeface="+mn-cs"/>
            </a:rPr>
          </a:br>
          <a:r>
            <a:rPr lang="en-US" sz="1200" kern="1200" dirty="0">
              <a:solidFill>
                <a:sysClr val="windowText" lastClr="000000">
                  <a:hueOff val="0"/>
                  <a:satOff val="0"/>
                  <a:lumOff val="0"/>
                  <a:alphaOff val="0"/>
                </a:sysClr>
              </a:solidFill>
              <a:latin typeface="Arial" panose="020B0604020202020204"/>
              <a:ea typeface="+mn-ea"/>
              <a:cs typeface="+mn-cs"/>
            </a:rPr>
            <a:t>Governance Framework in planning</a:t>
          </a:r>
        </a:p>
      </dsp:txBody>
      <dsp:txXfrm>
        <a:off x="7601982" y="0"/>
        <a:ext cx="1206544" cy="1234750"/>
      </dsp:txXfrm>
    </dsp:sp>
    <dsp:sp modelId="{F4C96AE7-86A6-4407-AEB0-EBAEFA0CC2CB}">
      <dsp:nvSpPr>
        <dsp:cNvPr id="0" name=""/>
        <dsp:cNvSpPr/>
      </dsp:nvSpPr>
      <dsp:spPr>
        <a:xfrm>
          <a:off x="8050911" y="1389094"/>
          <a:ext cx="308687" cy="308687"/>
        </a:xfrm>
        <a:prstGeom prst="ellipse">
          <a:avLst/>
        </a:prstGeom>
        <a:solidFill>
          <a:srgbClr val="8064A2">
            <a:shade val="50000"/>
            <a:hueOff val="-59838"/>
            <a:satOff val="-1811"/>
            <a:lumOff val="1188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6/11/2019 1:56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6/11/2019 12:48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5CD2277-7C1A-43CA-8676-87B24AD584B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8007095"/>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6/11/2019 12:48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037470842"/>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6/11/2019 12:48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33052491"/>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4" name="Date Placeholder 3"/>
          <p:cNvSpPr>
            <a:spLocks noGrp="1"/>
          </p:cNvSpPr>
          <p:nvPr>
            <p:ph type="dt" idx="10"/>
          </p:nvPr>
        </p:nvSpPr>
        <p:spPr>
          <a:xfrm>
            <a:off x="3884613" y="0"/>
            <a:ext cx="2971800" cy="457200"/>
          </a:xfrm>
          <a:prstGeom prst="rect">
            <a:avLst/>
          </a:prstGeom>
        </p:spPr>
        <p:txBody>
          <a:bodyPr/>
          <a:lstStyle/>
          <a:p>
            <a:fld id="{06C18626-F474-479E-937A-543AA55347B1}" type="datetime8">
              <a:rPr lang="en-US" smtClean="0"/>
              <a:t>6/11/2019 12:48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33</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567778720"/>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4" name="Date Placeholder 3"/>
          <p:cNvSpPr>
            <a:spLocks noGrp="1"/>
          </p:cNvSpPr>
          <p:nvPr>
            <p:ph type="dt" idx="10"/>
          </p:nvPr>
        </p:nvSpPr>
        <p:spPr>
          <a:xfrm>
            <a:off x="3884613" y="0"/>
            <a:ext cx="2971800" cy="457200"/>
          </a:xfrm>
          <a:prstGeom prst="rect">
            <a:avLst/>
          </a:prstGeom>
        </p:spPr>
        <p:txBody>
          <a:bodyPr/>
          <a:lstStyle/>
          <a:p>
            <a:fld id="{06C18626-F474-479E-937A-543AA55347B1}" type="datetime8">
              <a:rPr lang="en-US" smtClean="0"/>
              <a:t>6/11/2019 12:48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34</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601434063"/>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4" name="Date Placeholder 3"/>
          <p:cNvSpPr>
            <a:spLocks noGrp="1"/>
          </p:cNvSpPr>
          <p:nvPr>
            <p:ph type="dt" idx="10"/>
          </p:nvPr>
        </p:nvSpPr>
        <p:spPr>
          <a:xfrm>
            <a:off x="3884613" y="0"/>
            <a:ext cx="2971800" cy="457200"/>
          </a:xfrm>
          <a:prstGeom prst="rect">
            <a:avLst/>
          </a:prstGeom>
        </p:spPr>
        <p:txBody>
          <a:bodyPr/>
          <a:lstStyle/>
          <a:p>
            <a:fld id="{06C18626-F474-479E-937A-543AA55347B1}" type="datetime8">
              <a:rPr lang="en-US" smtClean="0"/>
              <a:t>6/11/2019 12:48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35</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671544517"/>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6/11/2019 12:48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222754811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6/11/2019 12:48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050212206"/>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305249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6777872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5399270"/>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49B14B72-BE03-4760-B747-D349DA60D8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47971011"/>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75984712"/>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21414997"/>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2703568"/>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6/11/2019 12:48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55586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slide">
    <p:bg>
      <p:bgPr>
        <a:solidFill>
          <a:schemeClr val="tx1"/>
        </a:solidFill>
        <a:effectLst/>
      </p:bgPr>
    </p:bg>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E3349C8C-AC4F-4210-AC25-8D81210F08A3}"/>
              </a:ext>
            </a:extLst>
          </p:cNvPr>
          <p:cNvPicPr>
            <a:picLocks noChangeAspect="1"/>
          </p:cNvPicPr>
          <p:nvPr userDrawn="1"/>
        </p:nvPicPr>
        <p:blipFill rotWithShape="1">
          <a:blip r:embed="rId2"/>
          <a:srcRect l="26945" t="8446"/>
          <a:stretch/>
        </p:blipFill>
        <p:spPr>
          <a:xfrm>
            <a:off x="7402722" y="235738"/>
            <a:ext cx="4560253" cy="3810000"/>
          </a:xfrm>
          <a:prstGeom prst="rect">
            <a:avLst/>
          </a:prstGeom>
        </p:spPr>
      </p:pic>
      <p:pic>
        <p:nvPicPr>
          <p:cNvPr id="4" name="Picture 3" descr="A group of people around a table&#10;&#10;Description automatically generated">
            <a:extLst>
              <a:ext uri="{FF2B5EF4-FFF2-40B4-BE49-F238E27FC236}">
                <a16:creationId xmlns:a16="http://schemas.microsoft.com/office/drawing/2014/main" id="{CDF15BA5-164D-4CFD-BE8E-A6E691C3AE2C}"/>
              </a:ext>
            </a:extLst>
          </p:cNvPr>
          <p:cNvPicPr>
            <a:picLocks noChangeAspect="1"/>
          </p:cNvPicPr>
          <p:nvPr userDrawn="1"/>
        </p:nvPicPr>
        <p:blipFill rotWithShape="1">
          <a:blip r:embed="rId3"/>
          <a:srcRect l="9968" t="15329" r="16707" b="27042"/>
          <a:stretch/>
        </p:blipFill>
        <p:spPr>
          <a:xfrm>
            <a:off x="7402724" y="4239626"/>
            <a:ext cx="4560252" cy="2389349"/>
          </a:xfrm>
          <a:prstGeom prst="rect">
            <a:avLst/>
          </a:prstGeom>
        </p:spPr>
      </p:pic>
      <p:sp>
        <p:nvSpPr>
          <p:cNvPr id="2" name="Rectangle 1">
            <a:extLst>
              <a:ext uri="{FF2B5EF4-FFF2-40B4-BE49-F238E27FC236}">
                <a16:creationId xmlns:a16="http://schemas.microsoft.com/office/drawing/2014/main" id="{CBEC77DD-F355-423D-83B7-D8F64A95C569}"/>
              </a:ext>
            </a:extLst>
          </p:cNvPr>
          <p:cNvSpPr/>
          <p:nvPr userDrawn="1"/>
        </p:nvSpPr>
        <p:spPr bwMode="black">
          <a:xfrm>
            <a:off x="229023" y="229024"/>
            <a:ext cx="6944677"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D396152D-D35B-4118-93ED-0BD7A880021A}"/>
              </a:ext>
            </a:extLst>
          </p:cNvPr>
          <p:cNvSpPr txBox="1"/>
          <p:nvPr userDrawn="1"/>
        </p:nvSpPr>
        <p:spPr bwMode="white">
          <a:xfrm>
            <a:off x="584200" y="2425780"/>
            <a:ext cx="5511800" cy="1107996"/>
          </a:xfrm>
          <a:prstGeom prst="rect">
            <a:avLst/>
          </a:prstGeom>
          <a:noFill/>
        </p:spPr>
        <p:txBody>
          <a:bodyPr vert="horz" wrap="square" lIns="0" tIns="0" rIns="0" bIns="0" rtlCol="0" anchor="b" anchorCtr="0">
            <a:spAutoFit/>
          </a:bodyPr>
          <a:lstStyle>
            <a:lvl1pPr defTabSz="932742">
              <a:lnSpc>
                <a:spcPct val="100000"/>
              </a:lnSpc>
              <a:spcBef>
                <a:spcPct val="0"/>
              </a:spcBef>
              <a:buNone/>
              <a:defRPr lang="en-US" sz="3600" b="0" cap="none" spc="-50" baseline="0" dirty="0" smtClean="0">
                <a:ln w="3175">
                  <a:noFill/>
                </a:ln>
                <a:gradFill>
                  <a:gsLst>
                    <a:gs pos="62564">
                      <a:schemeClr val="tx1"/>
                    </a:gs>
                    <a:gs pos="55000">
                      <a:schemeClr val="tx1"/>
                    </a:gs>
                  </a:gsLst>
                  <a:lin ang="5400000" scaled="0"/>
                </a:gradFill>
                <a:effectLst/>
                <a:latin typeface="+mj-lt"/>
                <a:cs typeface="Segoe UI" panose="020B0502040204020203" pitchFamily="34" charset="0"/>
              </a:defRPr>
            </a:lvl1pPr>
          </a:lstStyle>
          <a:p>
            <a:pPr lvl="0"/>
            <a:r>
              <a:rPr lang="en-US" dirty="0">
                <a:gradFill>
                  <a:gsLst>
                    <a:gs pos="53982">
                      <a:schemeClr val="tx1"/>
                    </a:gs>
                    <a:gs pos="30000">
                      <a:schemeClr val="tx1"/>
                    </a:gs>
                  </a:gsLst>
                  <a:lin ang="5400000" scaled="1"/>
                </a:gradFill>
              </a:rPr>
              <a:t>Microsoft Business</a:t>
            </a:r>
            <a:br>
              <a:rPr lang="en-US" dirty="0">
                <a:gradFill>
                  <a:gsLst>
                    <a:gs pos="53982">
                      <a:schemeClr val="tx1"/>
                    </a:gs>
                    <a:gs pos="30000">
                      <a:schemeClr val="tx1"/>
                    </a:gs>
                  </a:gsLst>
                  <a:lin ang="5400000" scaled="1"/>
                </a:gradFill>
              </a:rPr>
            </a:br>
            <a:r>
              <a:rPr lang="en-US" dirty="0">
                <a:gradFill>
                  <a:gsLst>
                    <a:gs pos="53982">
                      <a:schemeClr val="tx1"/>
                    </a:gs>
                    <a:gs pos="30000">
                      <a:schemeClr val="tx1"/>
                    </a:gs>
                  </a:gsLst>
                  <a:lin ang="5400000" scaled="1"/>
                </a:gradFill>
              </a:rPr>
              <a:t>Applications Summit</a:t>
            </a:r>
          </a:p>
        </p:txBody>
      </p:sp>
      <p:sp>
        <p:nvSpPr>
          <p:cNvPr id="14" name="TextBox 13">
            <a:extLst>
              <a:ext uri="{FF2B5EF4-FFF2-40B4-BE49-F238E27FC236}">
                <a16:creationId xmlns:a16="http://schemas.microsoft.com/office/drawing/2014/main" id="{E7D69332-EE51-49C2-8356-F26F32534FCE}"/>
              </a:ext>
            </a:extLst>
          </p:cNvPr>
          <p:cNvSpPr txBox="1"/>
          <p:nvPr userDrawn="1"/>
        </p:nvSpPr>
        <p:spPr bwMode="white">
          <a:xfrm>
            <a:off x="584200" y="3962400"/>
            <a:ext cx="5511800" cy="338554"/>
          </a:xfrm>
          <a:prstGeom prst="rect">
            <a:avLst/>
          </a:prstGeom>
          <a:noFill/>
        </p:spPr>
        <p:txBody>
          <a:bodyPr vert="horz" wrap="square" lIns="0" tIns="0" rIns="0" bIns="0" rtlCol="0">
            <a:spAutoFit/>
          </a:bodyPr>
          <a:lstStyle>
            <a:lvl1pPr marR="0" lvl="0" indent="0" defTabSz="932742" fontAlgn="auto">
              <a:lnSpc>
                <a:spcPct val="100000"/>
              </a:lnSpc>
              <a:spcBef>
                <a:spcPts val="0"/>
              </a:spcBef>
              <a:spcAft>
                <a:spcPts val="0"/>
              </a:spcAft>
              <a:buClrTx/>
              <a:buSzPct val="90000"/>
              <a:buFont typeface="Wingdings" panose="05000000000000000000" pitchFamily="2" charset="2"/>
              <a:buNone/>
              <a:tabLst/>
              <a:defRPr sz="2200" spc="0" baseline="0">
                <a:gradFill>
                  <a:gsLst>
                    <a:gs pos="91000">
                      <a:schemeClr val="tx1"/>
                    </a:gs>
                    <a:gs pos="0">
                      <a:schemeClr val="tx1"/>
                    </a:gs>
                  </a:gsLst>
                  <a:lin ang="5400000" scaled="0"/>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r>
              <a:rPr lang="en-US" dirty="0">
                <a:gradFill>
                  <a:gsLst>
                    <a:gs pos="53982">
                      <a:schemeClr val="tx1"/>
                    </a:gs>
                    <a:gs pos="30000">
                      <a:schemeClr val="tx1"/>
                    </a:gs>
                  </a:gsLst>
                  <a:lin ang="5400000" scaled="1"/>
                </a:gradFill>
              </a:rPr>
              <a:t>June 10–11, 2019 | Atlanta, GA</a:t>
            </a:r>
          </a:p>
        </p:txBody>
      </p:sp>
      <p:pic>
        <p:nvPicPr>
          <p:cNvPr id="25" name="MS logo white - EMF" descr="Microsoft logo white text version">
            <a:extLst>
              <a:ext uri="{FF2B5EF4-FFF2-40B4-BE49-F238E27FC236}">
                <a16:creationId xmlns:a16="http://schemas.microsoft.com/office/drawing/2014/main" id="{8F1694E3-9573-45BD-9C44-7866EAD809E3}"/>
              </a:ext>
            </a:extLst>
          </p:cNvPr>
          <p:cNvPicPr>
            <a:picLocks noChangeAspect="1"/>
          </p:cNvPicPr>
          <p:nvPr userDrawn="1"/>
        </p:nvPicPr>
        <p:blipFill>
          <a:blip r:embed="rId4"/>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3740523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4664001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FFFFFF"/>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780890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687927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792632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621557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74498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452032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83455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63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9592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14544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82440264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404646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3403733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74207933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3803553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717952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109486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72952055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82262450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5256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FFFFFF"/>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365703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45DC5-D523-463D-AFAD-EBEA1941C8DA}"/>
              </a:ext>
            </a:extLst>
          </p:cNvPr>
          <p:cNvSpPr/>
          <p:nvPr userDrawn="1"/>
        </p:nvSpPr>
        <p:spPr bwMode="black">
          <a:xfrm>
            <a:off x="229023" y="229024"/>
            <a:ext cx="11733953"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Title 1"/>
          <p:cNvSpPr>
            <a:spLocks noGrp="1"/>
          </p:cNvSpPr>
          <p:nvPr>
            <p:ph type="title" hasCustomPrompt="1"/>
          </p:nvPr>
        </p:nvSpPr>
        <p:spPr bwMode="white">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bwMode="white">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7EFD2662-C6E1-4637-9D34-25EEDF46C4FB}"/>
              </a:ext>
            </a:extLst>
          </p:cNvPr>
          <p:cNvSpPr>
            <a:spLocks noGrp="1"/>
          </p:cNvSpPr>
          <p:nvPr>
            <p:ph type="body" sz="quarter" idx="13" hasCustomPrompt="1"/>
          </p:nvPr>
        </p:nvSpPr>
        <p:spPr bwMode="white">
          <a:xfrm>
            <a:off x="9460870" y="539842"/>
            <a:ext cx="2146929" cy="338554"/>
          </a:xfrm>
          <a:noFill/>
        </p:spPr>
        <p:txBody>
          <a:bodyPr wrap="square" lIns="0" tIns="0" rIns="0" bIns="0">
            <a:spAutoFit/>
          </a:bodyPr>
          <a:lstStyle>
            <a:lvl1pPr marL="0" indent="0" algn="r">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Session code</a:t>
            </a:r>
          </a:p>
        </p:txBody>
      </p:sp>
      <p:pic>
        <p:nvPicPr>
          <p:cNvPr id="2" name="Picture 1">
            <a:extLst>
              <a:ext uri="{FF2B5EF4-FFF2-40B4-BE49-F238E27FC236}">
                <a16:creationId xmlns:a16="http://schemas.microsoft.com/office/drawing/2014/main" id="{24DFF586-98CD-40DA-8610-D02871200A0C}"/>
              </a:ext>
            </a:extLst>
          </p:cNvPr>
          <p:cNvPicPr>
            <a:picLocks noChangeAspect="1"/>
          </p:cNvPicPr>
          <p:nvPr userDrawn="1"/>
        </p:nvPicPr>
        <p:blipFill>
          <a:blip r:embed="rId3"/>
          <a:stretch>
            <a:fillRect/>
          </a:stretch>
        </p:blipFill>
        <p:spPr>
          <a:xfrm>
            <a:off x="584200" y="5674583"/>
            <a:ext cx="3254375" cy="655195"/>
          </a:xfrm>
          <a:prstGeom prst="rect">
            <a:avLst/>
          </a:prstGeom>
        </p:spPr>
      </p:pic>
    </p:spTree>
    <p:extLst>
      <p:ext uri="{BB962C8B-B14F-4D97-AF65-F5344CB8AC3E}">
        <p14:creationId xmlns:p14="http://schemas.microsoft.com/office/powerpoint/2010/main" val="2159747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871696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673948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543749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9669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00489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3622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7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4828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985895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155855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4267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8306706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34"/>
          <a:stretch/>
        </p:blipFill>
        <p:spPr>
          <a:xfrm>
            <a:off x="0" y="1421232"/>
            <a:ext cx="5469731" cy="5103195"/>
          </a:xfrm>
          <a:prstGeom prst="rect">
            <a:avLst/>
          </a:prstGeom>
        </p:spPr>
      </p:pic>
      <p:sp>
        <p:nvSpPr>
          <p:cNvPr id="17" name="Title 1"/>
          <p:cNvSpPr>
            <a:spLocks noGrp="1"/>
          </p:cNvSpPr>
          <p:nvPr>
            <p:ph type="ctrTitle" hasCustomPrompt="1"/>
          </p:nvPr>
        </p:nvSpPr>
        <p:spPr>
          <a:xfrm>
            <a:off x="395362" y="2758587"/>
            <a:ext cx="3835980" cy="1333699"/>
          </a:xfrm>
          <a:prstGeom prst="rect">
            <a:avLst/>
          </a:prstGeom>
        </p:spPr>
        <p:txBody>
          <a:bodyPr anchor="b" anchorCtr="0"/>
          <a:lstStyle>
            <a:lvl1pPr>
              <a:lnSpc>
                <a:spcPts val="3467"/>
              </a:lnSpc>
              <a:defRPr sz="3467">
                <a:solidFill>
                  <a:schemeClr val="bg1"/>
                </a:solidFill>
              </a:defRPr>
            </a:lvl1pPr>
          </a:lstStyle>
          <a:p>
            <a:r>
              <a:rPr lang="en-US" dirty="0"/>
              <a:t>Click to edit Master heading style</a:t>
            </a:r>
            <a:endParaRPr lang="en-GB" dirty="0"/>
          </a:p>
        </p:txBody>
      </p:sp>
      <p:sp>
        <p:nvSpPr>
          <p:cNvPr id="20" name="Subtitle 2"/>
          <p:cNvSpPr>
            <a:spLocks noGrp="1"/>
          </p:cNvSpPr>
          <p:nvPr>
            <p:ph type="subTitle" idx="1" hasCustomPrompt="1"/>
          </p:nvPr>
        </p:nvSpPr>
        <p:spPr>
          <a:xfrm>
            <a:off x="395361" y="4570119"/>
            <a:ext cx="3405675" cy="656591"/>
          </a:xfrm>
          <a:prstGeom prst="rect">
            <a:avLst/>
          </a:prstGeom>
        </p:spPr>
        <p:txBody>
          <a:bodyPr wrap="square" lIns="0" tIns="0" rIns="0" bIns="0" anchor="t" anchorCtr="0">
            <a:spAutoFit/>
          </a:bodyPr>
          <a:lstStyle>
            <a:lvl1pPr marL="0" indent="0" algn="l">
              <a:spcAft>
                <a:spcPts val="0"/>
              </a:spcAft>
              <a:buNone/>
              <a:defRPr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718" y="316145"/>
            <a:ext cx="1952861" cy="963168"/>
          </a:xfrm>
          <a:prstGeom prst="rect">
            <a:avLst/>
          </a:prstGeom>
        </p:spPr>
      </p:pic>
    </p:spTree>
    <p:extLst>
      <p:ext uri="{BB962C8B-B14F-4D97-AF65-F5344CB8AC3E}">
        <p14:creationId xmlns:p14="http://schemas.microsoft.com/office/powerpoint/2010/main" val="1521232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95361" y="3203154"/>
            <a:ext cx="6723193" cy="889132"/>
          </a:xfrm>
          <a:prstGeom prst="rect">
            <a:avLst/>
          </a:prstGeom>
        </p:spPr>
        <p:txBody>
          <a:bodyPr anchor="b" anchorCtr="0"/>
          <a:lstStyle>
            <a:lvl1pPr>
              <a:lnSpc>
                <a:spcPts val="3467"/>
              </a:lnSpc>
              <a:defRPr sz="3467">
                <a:solidFill>
                  <a:schemeClr val="bg2"/>
                </a:solidFill>
              </a:defRPr>
            </a:lvl1pPr>
          </a:lstStyle>
          <a:p>
            <a:r>
              <a:rPr lang="en-US" dirty="0"/>
              <a:t>Click to edit Master </a:t>
            </a:r>
            <a:br>
              <a:rPr lang="en-US" dirty="0"/>
            </a:br>
            <a:r>
              <a:rPr lang="en-US" dirty="0"/>
              <a:t>heading style</a:t>
            </a:r>
            <a:endParaRPr lang="en-GB" dirty="0"/>
          </a:p>
        </p:txBody>
      </p:sp>
      <p:sp>
        <p:nvSpPr>
          <p:cNvPr id="10" name="Subtitle 2"/>
          <p:cNvSpPr>
            <a:spLocks noGrp="1"/>
          </p:cNvSpPr>
          <p:nvPr>
            <p:ph type="subTitle" idx="1" hasCustomPrompt="1"/>
          </p:nvPr>
        </p:nvSpPr>
        <p:spPr>
          <a:xfrm>
            <a:off x="395361" y="4570120"/>
            <a:ext cx="6723193" cy="420564"/>
          </a:xfrm>
          <a:prstGeom prst="rect">
            <a:avLst/>
          </a:prstGeom>
        </p:spPr>
        <p:txBody>
          <a:bodyPr wrap="square" lIns="0" anchor="t" anchorCtr="0">
            <a:spAutoFit/>
          </a:bodyPr>
          <a:lstStyle>
            <a:lvl1pPr marL="0" indent="0" algn="l">
              <a:spcAft>
                <a:spcPts val="0"/>
              </a:spcAft>
              <a:buNone/>
              <a:defRPr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subheading</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718" y="316145"/>
            <a:ext cx="1952861" cy="963168"/>
          </a:xfrm>
          <a:prstGeom prst="rect">
            <a:avLst/>
          </a:prstGeom>
        </p:spPr>
      </p:pic>
    </p:spTree>
    <p:extLst>
      <p:ext uri="{BB962C8B-B14F-4D97-AF65-F5344CB8AC3E}">
        <p14:creationId xmlns:p14="http://schemas.microsoft.com/office/powerpoint/2010/main" val="3695348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395361" y="1479613"/>
            <a:ext cx="6723192" cy="889132"/>
          </a:xfrm>
          <a:prstGeom prst="rect">
            <a:avLst/>
          </a:prstGeom>
        </p:spPr>
        <p:txBody>
          <a:bodyPr anchor="b" anchorCtr="0"/>
          <a:lstStyle>
            <a:lvl1pPr>
              <a:lnSpc>
                <a:spcPts val="3467"/>
              </a:lnSpc>
              <a:defRPr sz="3467">
                <a:solidFill>
                  <a:schemeClr val="bg2"/>
                </a:solidFill>
              </a:defRPr>
            </a:lvl1pPr>
          </a:lstStyle>
          <a:p>
            <a:r>
              <a:rPr lang="en-US" dirty="0"/>
              <a:t>Click to edit Master </a:t>
            </a:r>
            <a:br>
              <a:rPr lang="en-US" dirty="0"/>
            </a:br>
            <a:r>
              <a:rPr lang="en-US" dirty="0"/>
              <a:t>heading style</a:t>
            </a:r>
            <a:endParaRPr lang="en-GB" dirty="0"/>
          </a:p>
        </p:txBody>
      </p:sp>
      <p:sp>
        <p:nvSpPr>
          <p:cNvPr id="22" name="Subtitle 2"/>
          <p:cNvSpPr>
            <a:spLocks noGrp="1"/>
          </p:cNvSpPr>
          <p:nvPr>
            <p:ph type="subTitle" idx="1" hasCustomPrompt="1"/>
          </p:nvPr>
        </p:nvSpPr>
        <p:spPr>
          <a:xfrm>
            <a:off x="395361" y="2846576"/>
            <a:ext cx="6679881" cy="420564"/>
          </a:xfrm>
          <a:prstGeom prst="rect">
            <a:avLst/>
          </a:prstGeom>
        </p:spPr>
        <p:txBody>
          <a:bodyPr wrap="square" lIns="0" anchor="t" anchorCtr="0">
            <a:spAutoFit/>
          </a:bodyPr>
          <a:lstStyle>
            <a:lvl1pPr marL="0" indent="0" algn="l">
              <a:spcAft>
                <a:spcPts val="0"/>
              </a:spcAft>
              <a:buNone/>
              <a:defRPr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subheading</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718" y="316145"/>
            <a:ext cx="1952861" cy="963168"/>
          </a:xfrm>
          <a:prstGeom prst="rect">
            <a:avLst/>
          </a:prstGeom>
        </p:spPr>
      </p:pic>
    </p:spTree>
    <p:extLst>
      <p:ext uri="{BB962C8B-B14F-4D97-AF65-F5344CB8AC3E}">
        <p14:creationId xmlns:p14="http://schemas.microsoft.com/office/powerpoint/2010/main" val="352544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0"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478869" y="5670297"/>
            <a:ext cx="11232000" cy="256545"/>
          </a:xfrm>
          <a:prstGeom prst="rect">
            <a:avLst/>
          </a:prstGeom>
        </p:spPr>
        <p:txBody>
          <a:bodyPr wrap="square"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4" name="Title 3"/>
          <p:cNvSpPr>
            <a:spLocks noGrp="1"/>
          </p:cNvSpPr>
          <p:nvPr>
            <p:ph type="title" hasCustomPrompt="1"/>
          </p:nvPr>
        </p:nvSpPr>
        <p:spPr>
          <a:xfrm>
            <a:off x="478870" y="384852"/>
            <a:ext cx="10102852" cy="451405"/>
          </a:xfrm>
        </p:spPr>
        <p:txBody>
          <a:bodyPr/>
          <a:lstStyle/>
          <a:p>
            <a:r>
              <a:rPr lang="en-US" dirty="0"/>
              <a:t>Click to edit Master heading style</a:t>
            </a:r>
            <a:endParaRPr lang="en-GB" dirty="0"/>
          </a:p>
        </p:txBody>
      </p:sp>
      <p:sp>
        <p:nvSpPr>
          <p:cNvPr id="7" name="Date Placeholder 6"/>
          <p:cNvSpPr>
            <a:spLocks noGrp="1"/>
          </p:cNvSpPr>
          <p:nvPr>
            <p:ph type="dt" sz="half" idx="19"/>
          </p:nvPr>
        </p:nvSpPr>
        <p:spPr/>
        <p:txBody>
          <a:bodyPr/>
          <a:lstStyle/>
          <a:p>
            <a:pPr algn="ctr"/>
            <a:r>
              <a:rPr lang="en-US"/>
              <a:t>Insert your date / confidentiality text here</a:t>
            </a:r>
            <a:endParaRPr lang="en-GB" dirty="0"/>
          </a:p>
        </p:txBody>
      </p:sp>
      <p:sp>
        <p:nvSpPr>
          <p:cNvPr id="9" name="Footer Placeholder 8"/>
          <p:cNvSpPr>
            <a:spLocks noGrp="1"/>
          </p:cNvSpPr>
          <p:nvPr>
            <p:ph type="ftr" sz="quarter" idx="20"/>
          </p:nvPr>
        </p:nvSpPr>
        <p:spPr/>
        <p:txBody>
          <a:bodyPr/>
          <a:lstStyle>
            <a:lvl1pPr>
              <a:defRPr/>
            </a:lvl1pPr>
          </a:lstStyle>
          <a:p>
            <a:r>
              <a:rPr lang="en-GB"/>
              <a:t>16x9 core template</a:t>
            </a:r>
            <a:endParaRPr lang="en-GB" dirty="0"/>
          </a:p>
        </p:txBody>
      </p:sp>
      <p:sp>
        <p:nvSpPr>
          <p:cNvPr id="10" name="Slide Number Placeholder 9"/>
          <p:cNvSpPr>
            <a:spLocks noGrp="1"/>
          </p:cNvSpPr>
          <p:nvPr>
            <p:ph type="sldNum" sz="quarter" idx="21"/>
          </p:nvPr>
        </p:nvSpPr>
        <p:spPr/>
        <p:txBody>
          <a:bodyPr/>
          <a:lstStyle/>
          <a:p>
            <a:fld id="{9F9F533D-B52E-4A2F-BF72-0ADD2D94BD75}" type="slidenum">
              <a:rPr lang="en-GB" smtClean="0"/>
              <a:pPr/>
              <a:t>‹#›</a:t>
            </a:fld>
            <a:endParaRPr lang="en-GB"/>
          </a:p>
        </p:txBody>
      </p:sp>
    </p:spTree>
    <p:extLst>
      <p:ext uri="{BB962C8B-B14F-4D97-AF65-F5344CB8AC3E}">
        <p14:creationId xmlns:p14="http://schemas.microsoft.com/office/powerpoint/2010/main" val="2023258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noChangeAspect="1"/>
          </p:cNvSpPr>
          <p:nvPr>
            <p:ph sz="quarter" idx="19"/>
          </p:nvPr>
        </p:nvSpPr>
        <p:spPr>
          <a:xfrm>
            <a:off x="480001" y="2052914"/>
            <a:ext cx="11224684" cy="3638805"/>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78870" y="1588948"/>
            <a:ext cx="11224684" cy="420564"/>
          </a:xfrm>
          <a:prstGeom prst="rect">
            <a:avLst/>
          </a:prstGeom>
        </p:spPr>
        <p:txBody>
          <a:bodyPr lIns="0" anchor="t" anchorCtr="0">
            <a:spAutoFit/>
          </a:bodyPr>
          <a:lstStyle>
            <a:lvl1pPr marL="0" indent="0">
              <a:spcAft>
                <a:spcPts val="0"/>
              </a:spcAft>
              <a:buNone/>
              <a:defRPr sz="2133" b="1">
                <a:solidFill>
                  <a:schemeClr val="accent1"/>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6" name="Text Placeholder 5"/>
          <p:cNvSpPr>
            <a:spLocks noGrp="1"/>
          </p:cNvSpPr>
          <p:nvPr>
            <p:ph type="body" sz="quarter" idx="18" hasCustomPrompt="1"/>
          </p:nvPr>
        </p:nvSpPr>
        <p:spPr>
          <a:xfrm>
            <a:off x="478869" y="5670297"/>
            <a:ext cx="11232000" cy="256545"/>
          </a:xfrm>
          <a:prstGeom prst="rect">
            <a:avLst/>
          </a:prstGeom>
        </p:spPr>
        <p:txBody>
          <a:bodyPr wrap="square" anchor="b" anchorCtr="0">
            <a:spAutoFit/>
          </a:bodyPr>
          <a:lstStyle>
            <a:lvl1pPr marL="0" marR="0" indent="0" algn="l" defTabSz="1219170" rtl="0" eaLnBrk="1" fontAlgn="auto" latinLnBrk="0" hangingPunct="1">
              <a:lnSpc>
                <a:spcPct val="100000"/>
              </a:lnSpc>
              <a:spcBef>
                <a:spcPts val="0"/>
              </a:spcBef>
              <a:spcAft>
                <a:spcPts val="800"/>
              </a:spcAft>
              <a:buClr>
                <a:schemeClr val="tx1"/>
              </a:buClr>
              <a:buSzTx/>
              <a:buFont typeface="Arial" pitchFamily="34" charset="0"/>
              <a:buNone/>
              <a:tabLst/>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20" name="Title 19"/>
          <p:cNvSpPr>
            <a:spLocks noGrp="1"/>
          </p:cNvSpPr>
          <p:nvPr>
            <p:ph type="title" hasCustomPrompt="1"/>
          </p:nvPr>
        </p:nvSpPr>
        <p:spPr/>
        <p:txBody>
          <a:bodyPr/>
          <a:lstStyle/>
          <a:p>
            <a:r>
              <a:rPr lang="en-US" dirty="0"/>
              <a:t>Click to edit Master heading style</a:t>
            </a:r>
            <a:endParaRPr lang="en-GB" dirty="0"/>
          </a:p>
        </p:txBody>
      </p:sp>
      <p:sp>
        <p:nvSpPr>
          <p:cNvPr id="5" name="Date Placeholder 4"/>
          <p:cNvSpPr>
            <a:spLocks noGrp="1"/>
          </p:cNvSpPr>
          <p:nvPr>
            <p:ph type="dt" sz="half" idx="20"/>
          </p:nvPr>
        </p:nvSpPr>
        <p:spPr/>
        <p:txBody>
          <a:bodyPr/>
          <a:lstStyle/>
          <a:p>
            <a:pPr algn="ctr"/>
            <a:r>
              <a:rPr lang="en-US"/>
              <a:t>Insert your date / confidentiality text here</a:t>
            </a:r>
            <a:endParaRPr lang="en-GB" dirty="0"/>
          </a:p>
        </p:txBody>
      </p:sp>
      <p:sp>
        <p:nvSpPr>
          <p:cNvPr id="6" name="Footer Placeholder 5"/>
          <p:cNvSpPr>
            <a:spLocks noGrp="1"/>
          </p:cNvSpPr>
          <p:nvPr>
            <p:ph type="ftr" sz="quarter" idx="21"/>
          </p:nvPr>
        </p:nvSpPr>
        <p:spPr/>
        <p:txBody>
          <a:bodyPr/>
          <a:lstStyle>
            <a:lvl1pPr>
              <a:defRPr/>
            </a:lvl1pPr>
          </a:lstStyle>
          <a:p>
            <a:r>
              <a:rPr lang="en-GB"/>
              <a:t>16x9 core template</a:t>
            </a:r>
            <a:endParaRPr lang="en-GB" dirty="0"/>
          </a:p>
        </p:txBody>
      </p:sp>
      <p:sp>
        <p:nvSpPr>
          <p:cNvPr id="7" name="Slide Number Placeholder 6"/>
          <p:cNvSpPr>
            <a:spLocks noGrp="1"/>
          </p:cNvSpPr>
          <p:nvPr>
            <p:ph type="sldNum" sz="quarter" idx="22"/>
          </p:nvPr>
        </p:nvSpPr>
        <p:spPr/>
        <p:txBody>
          <a:bodyPr/>
          <a:lstStyle/>
          <a:p>
            <a:fld id="{9F9F533D-B52E-4A2F-BF72-0ADD2D94BD75}" type="slidenum">
              <a:rPr lang="en-GB" smtClean="0"/>
              <a:pPr/>
              <a:t>‹#›</a:t>
            </a:fld>
            <a:endParaRPr lang="en-GB"/>
          </a:p>
        </p:txBody>
      </p:sp>
    </p:spTree>
    <p:extLst>
      <p:ext uri="{BB962C8B-B14F-4D97-AF65-F5344CB8AC3E}">
        <p14:creationId xmlns:p14="http://schemas.microsoft.com/office/powerpoint/2010/main" val="2236749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4" name="Text Placeholder 2"/>
          <p:cNvSpPr>
            <a:spLocks noGrp="1"/>
          </p:cNvSpPr>
          <p:nvPr>
            <p:ph type="body" sz="quarter" idx="14" hasCustomPrompt="1"/>
          </p:nvPr>
        </p:nvSpPr>
        <p:spPr>
          <a:xfrm>
            <a:off x="480000"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5" name="Text Placeholder 5"/>
          <p:cNvSpPr>
            <a:spLocks noGrp="1"/>
          </p:cNvSpPr>
          <p:nvPr>
            <p:ph type="body" sz="quarter" idx="18" hasCustomPrompt="1"/>
          </p:nvPr>
        </p:nvSpPr>
        <p:spPr>
          <a:xfrm>
            <a:off x="480000" y="5670297"/>
            <a:ext cx="11232000" cy="256545"/>
          </a:xfrm>
          <a:prstGeom prst="rect">
            <a:avLst/>
          </a:prstGeom>
        </p:spPr>
        <p:txBody>
          <a:bodyPr wrap="square" lIns="0"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19" name="Title 18"/>
          <p:cNvSpPr>
            <a:spLocks noGrp="1"/>
          </p:cNvSpPr>
          <p:nvPr>
            <p:ph type="title" hasCustomPrompt="1"/>
          </p:nvPr>
        </p:nvSpPr>
        <p:spPr>
          <a:xfrm>
            <a:off x="480001" y="384852"/>
            <a:ext cx="10102852" cy="451405"/>
          </a:xfrm>
        </p:spPr>
        <p:txBody>
          <a:bodyPr/>
          <a:lstStyle/>
          <a:p>
            <a:r>
              <a:rPr lang="en-US" dirty="0"/>
              <a:t>Click to edit Master heading style</a:t>
            </a:r>
            <a:endParaRPr lang="en-GB" dirty="0"/>
          </a:p>
        </p:txBody>
      </p:sp>
      <p:sp>
        <p:nvSpPr>
          <p:cNvPr id="5" name="Date Placeholder 4"/>
          <p:cNvSpPr>
            <a:spLocks noGrp="1"/>
          </p:cNvSpPr>
          <p:nvPr>
            <p:ph type="dt" sz="half" idx="19"/>
          </p:nvPr>
        </p:nvSpPr>
        <p:spPr/>
        <p:txBody>
          <a:bodyPr/>
          <a:lstStyle/>
          <a:p>
            <a:pPr algn="ctr"/>
            <a:r>
              <a:rPr lang="en-US"/>
              <a:t>Insert your date / confidentiality text here</a:t>
            </a:r>
            <a:endParaRPr lang="en-GB" dirty="0"/>
          </a:p>
        </p:txBody>
      </p:sp>
      <p:sp>
        <p:nvSpPr>
          <p:cNvPr id="6" name="Footer Placeholder 5"/>
          <p:cNvSpPr>
            <a:spLocks noGrp="1"/>
          </p:cNvSpPr>
          <p:nvPr>
            <p:ph type="ftr" sz="quarter" idx="20"/>
          </p:nvPr>
        </p:nvSpPr>
        <p:spPr/>
        <p:txBody>
          <a:bodyPr/>
          <a:lstStyle>
            <a:lvl1pPr>
              <a:defRPr/>
            </a:lvl1pPr>
          </a:lstStyle>
          <a:p>
            <a:r>
              <a:rPr lang="en-GB"/>
              <a:t>16x9 core template</a:t>
            </a:r>
            <a:endParaRPr lang="en-GB" dirty="0"/>
          </a:p>
        </p:txBody>
      </p:sp>
      <p:sp>
        <p:nvSpPr>
          <p:cNvPr id="7" name="Slide Number Placeholder 6"/>
          <p:cNvSpPr>
            <a:spLocks noGrp="1"/>
          </p:cNvSpPr>
          <p:nvPr>
            <p:ph type="sldNum" sz="quarter" idx="21"/>
          </p:nvPr>
        </p:nvSpPr>
        <p:spPr/>
        <p:txBody>
          <a:bodyPr/>
          <a:lstStyle/>
          <a:p>
            <a:fld id="{9F9F533D-B52E-4A2F-BF72-0ADD2D94BD75}" type="slidenum">
              <a:rPr lang="en-GB" smtClean="0"/>
              <a:pPr/>
              <a:t>‹#›</a:t>
            </a:fld>
            <a:endParaRPr lang="en-GB"/>
          </a:p>
        </p:txBody>
      </p:sp>
      <p:sp>
        <p:nvSpPr>
          <p:cNvPr id="9" name="Content Placeholder 12"/>
          <p:cNvSpPr>
            <a:spLocks noGrp="1" noChangeAspect="1"/>
          </p:cNvSpPr>
          <p:nvPr>
            <p:ph sz="quarter" idx="17"/>
          </p:nvPr>
        </p:nvSpPr>
        <p:spPr>
          <a:xfrm>
            <a:off x="480001" y="1589852"/>
            <a:ext cx="11231033" cy="4101867"/>
          </a:xfrm>
          <a:prstGeom prst="rect">
            <a:avLst/>
          </a:prstGeom>
        </p:spPr>
        <p:txBody>
          <a:bodyPr lIns="0"/>
          <a:lstStyle>
            <a:lvl1pPr>
              <a:defRPr sz="3200"/>
            </a:lvl1pPr>
            <a:lvl2pPr>
              <a:defRPr sz="3200"/>
            </a:lvl2pPr>
            <a:lvl3pPr>
              <a:defRPr sz="3200"/>
            </a:lvl3pPr>
            <a:lvl4pPr>
              <a:defRPr sz="3200"/>
            </a:lvl4pPr>
            <a:lvl5pPr>
              <a:defRPr sz="3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5375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noChangeAspect="1"/>
          </p:cNvSpPr>
          <p:nvPr>
            <p:ph sz="quarter" idx="18"/>
          </p:nvPr>
        </p:nvSpPr>
        <p:spPr>
          <a:xfrm>
            <a:off x="6407151" y="1591734"/>
            <a:ext cx="5304367" cy="4087284"/>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478870" y="384852"/>
            <a:ext cx="10102852" cy="451405"/>
          </a:xfrm>
        </p:spPr>
        <p:txBody>
          <a:bodyPr/>
          <a:lstStyle/>
          <a:p>
            <a:r>
              <a:rPr lang="en-US" dirty="0"/>
              <a:t>Click to edit Master heading style</a:t>
            </a:r>
            <a:endParaRPr lang="en-GB" dirty="0"/>
          </a:p>
        </p:txBody>
      </p:sp>
      <p:sp>
        <p:nvSpPr>
          <p:cNvPr id="18" name="Text Placeholder 2"/>
          <p:cNvSpPr>
            <a:spLocks noGrp="1"/>
          </p:cNvSpPr>
          <p:nvPr>
            <p:ph type="body" sz="quarter" idx="14"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9" name="Text Placeholder 5"/>
          <p:cNvSpPr>
            <a:spLocks noGrp="1"/>
          </p:cNvSpPr>
          <p:nvPr>
            <p:ph type="body" sz="quarter" idx="19" hasCustomPrompt="1"/>
          </p:nvPr>
        </p:nvSpPr>
        <p:spPr>
          <a:xfrm>
            <a:off x="478870" y="5670297"/>
            <a:ext cx="5305981" cy="256545"/>
          </a:xfrm>
          <a:prstGeom prst="rect">
            <a:avLst/>
          </a:prstGeom>
        </p:spPr>
        <p:txBody>
          <a:bodyPr wrap="square" lIns="0"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20" name="Text Placeholder 5"/>
          <p:cNvSpPr>
            <a:spLocks noGrp="1"/>
          </p:cNvSpPr>
          <p:nvPr>
            <p:ph type="body" sz="quarter" idx="20" hasCustomPrompt="1"/>
          </p:nvPr>
        </p:nvSpPr>
        <p:spPr>
          <a:xfrm>
            <a:off x="6396289" y="5670297"/>
            <a:ext cx="5328000" cy="256545"/>
          </a:xfrm>
          <a:prstGeom prst="rect">
            <a:avLst/>
          </a:prstGeom>
        </p:spPr>
        <p:txBody>
          <a:bodyPr wrap="square" lIns="0"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3" name="Date Placeholder 2"/>
          <p:cNvSpPr>
            <a:spLocks noGrp="1"/>
          </p:cNvSpPr>
          <p:nvPr>
            <p:ph type="dt" sz="half" idx="21"/>
          </p:nvPr>
        </p:nvSpPr>
        <p:spPr/>
        <p:txBody>
          <a:bodyPr/>
          <a:lstStyle/>
          <a:p>
            <a:pPr algn="ctr"/>
            <a:r>
              <a:rPr lang="en-US"/>
              <a:t>Insert your date / confidentiality text here</a:t>
            </a:r>
            <a:endParaRPr lang="en-GB" dirty="0"/>
          </a:p>
        </p:txBody>
      </p:sp>
      <p:sp>
        <p:nvSpPr>
          <p:cNvPr id="4" name="Footer Placeholder 3"/>
          <p:cNvSpPr>
            <a:spLocks noGrp="1"/>
          </p:cNvSpPr>
          <p:nvPr>
            <p:ph type="ftr" sz="quarter" idx="22"/>
          </p:nvPr>
        </p:nvSpPr>
        <p:spPr/>
        <p:txBody>
          <a:bodyPr/>
          <a:lstStyle>
            <a:lvl1pPr>
              <a:defRPr/>
            </a:lvl1pPr>
          </a:lstStyle>
          <a:p>
            <a:r>
              <a:rPr lang="en-GB"/>
              <a:t>16x9 core template</a:t>
            </a:r>
            <a:endParaRPr lang="en-GB" dirty="0"/>
          </a:p>
        </p:txBody>
      </p:sp>
      <p:sp>
        <p:nvSpPr>
          <p:cNvPr id="5" name="Slide Number Placeholder 4"/>
          <p:cNvSpPr>
            <a:spLocks noGrp="1"/>
          </p:cNvSpPr>
          <p:nvPr>
            <p:ph type="sldNum" sz="quarter" idx="23"/>
          </p:nvPr>
        </p:nvSpPr>
        <p:spPr/>
        <p:txBody>
          <a:bodyPr/>
          <a:lstStyle/>
          <a:p>
            <a:fld id="{9F9F533D-B52E-4A2F-BF72-0ADD2D94BD75}" type="slidenum">
              <a:rPr lang="en-GB" smtClean="0"/>
              <a:pPr/>
              <a:t>‹#›</a:t>
            </a:fld>
            <a:endParaRPr lang="en-GB"/>
          </a:p>
        </p:txBody>
      </p:sp>
      <p:sp>
        <p:nvSpPr>
          <p:cNvPr id="11" name="Content Placeholder 11"/>
          <p:cNvSpPr>
            <a:spLocks noGrp="1" noChangeAspect="1"/>
          </p:cNvSpPr>
          <p:nvPr>
            <p:ph sz="quarter" idx="17"/>
          </p:nvPr>
        </p:nvSpPr>
        <p:spPr>
          <a:xfrm>
            <a:off x="480001" y="1591734"/>
            <a:ext cx="5298500" cy="4087284"/>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93915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480001" y="1592272"/>
            <a:ext cx="5298500" cy="420564"/>
          </a:xfrm>
          <a:prstGeom prst="rect">
            <a:avLst/>
          </a:prstGeom>
        </p:spPr>
        <p:txBody>
          <a:bodyPr wrap="square" lIns="0" anchor="t" anchorCtr="0">
            <a:spAutoFit/>
          </a:bodyPr>
          <a:lstStyle>
            <a:lvl1pPr marL="0" indent="0">
              <a:buNone/>
              <a:defRPr sz="2133"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Subheading here if required</a:t>
            </a:r>
          </a:p>
        </p:txBody>
      </p:sp>
      <p:sp>
        <p:nvSpPr>
          <p:cNvPr id="20" name="Text Placeholder 2"/>
          <p:cNvSpPr>
            <a:spLocks noGrp="1"/>
          </p:cNvSpPr>
          <p:nvPr>
            <p:ph type="body" idx="21" hasCustomPrompt="1"/>
          </p:nvPr>
        </p:nvSpPr>
        <p:spPr>
          <a:xfrm>
            <a:off x="6407151" y="1592273"/>
            <a:ext cx="5304367" cy="420564"/>
          </a:xfrm>
          <a:prstGeom prst="rect">
            <a:avLst/>
          </a:prstGeom>
        </p:spPr>
        <p:txBody>
          <a:bodyPr wrap="square" anchor="t" anchorCtr="0">
            <a:spAutoFit/>
          </a:bodyPr>
          <a:lstStyle>
            <a:lvl1pPr marL="0" indent="0">
              <a:buNone/>
              <a:defRPr sz="2133"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Subheading here if required</a:t>
            </a:r>
          </a:p>
        </p:txBody>
      </p:sp>
      <p:sp>
        <p:nvSpPr>
          <p:cNvPr id="2" name="Title 1"/>
          <p:cNvSpPr>
            <a:spLocks noGrp="1"/>
          </p:cNvSpPr>
          <p:nvPr>
            <p:ph type="title" hasCustomPrompt="1"/>
          </p:nvPr>
        </p:nvSpPr>
        <p:spPr>
          <a:xfrm>
            <a:off x="480001" y="384852"/>
            <a:ext cx="10102852" cy="451405"/>
          </a:xfrm>
        </p:spPr>
        <p:txBody>
          <a:bodyPr/>
          <a:lstStyle/>
          <a:p>
            <a:r>
              <a:rPr lang="en-US" dirty="0"/>
              <a:t>Click to edit Master heading style</a:t>
            </a:r>
            <a:endParaRPr lang="en-GB" dirty="0"/>
          </a:p>
        </p:txBody>
      </p:sp>
      <p:sp>
        <p:nvSpPr>
          <p:cNvPr id="17" name="Content Placeholder 11"/>
          <p:cNvSpPr>
            <a:spLocks noGrp="1" noChangeAspect="1"/>
          </p:cNvSpPr>
          <p:nvPr>
            <p:ph sz="quarter" idx="17"/>
          </p:nvPr>
        </p:nvSpPr>
        <p:spPr>
          <a:xfrm>
            <a:off x="480001" y="2021979"/>
            <a:ext cx="5298500" cy="3657039"/>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Content Placeholder 13"/>
          <p:cNvSpPr>
            <a:spLocks noGrp="1" noChangeAspect="1"/>
          </p:cNvSpPr>
          <p:nvPr>
            <p:ph sz="quarter" idx="18"/>
          </p:nvPr>
        </p:nvSpPr>
        <p:spPr>
          <a:xfrm>
            <a:off x="6407151" y="2021979"/>
            <a:ext cx="5304367" cy="3661272"/>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5"/>
          <p:cNvSpPr>
            <a:spLocks noGrp="1"/>
          </p:cNvSpPr>
          <p:nvPr>
            <p:ph type="body" sz="quarter" idx="31" hasCustomPrompt="1"/>
          </p:nvPr>
        </p:nvSpPr>
        <p:spPr>
          <a:xfrm>
            <a:off x="480001" y="5670297"/>
            <a:ext cx="5298500" cy="256545"/>
          </a:xfrm>
          <a:prstGeom prst="rect">
            <a:avLst/>
          </a:prstGeom>
        </p:spPr>
        <p:txBody>
          <a:bodyPr wrap="square" lIns="0"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24" name="Text Placeholder 5"/>
          <p:cNvSpPr>
            <a:spLocks noGrp="1"/>
          </p:cNvSpPr>
          <p:nvPr>
            <p:ph type="body" sz="quarter" idx="20" hasCustomPrompt="1"/>
          </p:nvPr>
        </p:nvSpPr>
        <p:spPr>
          <a:xfrm>
            <a:off x="6398400" y="5670297"/>
            <a:ext cx="5313117" cy="256545"/>
          </a:xfrm>
          <a:prstGeom prst="rect">
            <a:avLst/>
          </a:prstGeom>
        </p:spPr>
        <p:txBody>
          <a:bodyPr wrap="square" lIns="0"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28" name="Text Placeholder 2"/>
          <p:cNvSpPr>
            <a:spLocks noGrp="1"/>
          </p:cNvSpPr>
          <p:nvPr>
            <p:ph type="body" sz="quarter" idx="14" hasCustomPrompt="1"/>
          </p:nvPr>
        </p:nvSpPr>
        <p:spPr>
          <a:xfrm>
            <a:off x="480000"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Date Placeholder 5"/>
          <p:cNvSpPr>
            <a:spLocks noGrp="1"/>
          </p:cNvSpPr>
          <p:nvPr>
            <p:ph type="dt" sz="half" idx="32"/>
          </p:nvPr>
        </p:nvSpPr>
        <p:spPr/>
        <p:txBody>
          <a:bodyPr/>
          <a:lstStyle/>
          <a:p>
            <a:pPr algn="ctr"/>
            <a:r>
              <a:rPr lang="en-US"/>
              <a:t>Insert your date / confidentiality text here</a:t>
            </a:r>
            <a:endParaRPr lang="en-GB" dirty="0"/>
          </a:p>
        </p:txBody>
      </p:sp>
      <p:sp>
        <p:nvSpPr>
          <p:cNvPr id="7" name="Footer Placeholder 6"/>
          <p:cNvSpPr>
            <a:spLocks noGrp="1"/>
          </p:cNvSpPr>
          <p:nvPr>
            <p:ph type="ftr" sz="quarter" idx="33"/>
          </p:nvPr>
        </p:nvSpPr>
        <p:spPr/>
        <p:txBody>
          <a:bodyPr/>
          <a:lstStyle>
            <a:lvl1pPr>
              <a:defRPr/>
            </a:lvl1pPr>
          </a:lstStyle>
          <a:p>
            <a:r>
              <a:rPr lang="en-GB"/>
              <a:t>16x9 core template</a:t>
            </a:r>
            <a:endParaRPr lang="en-GB" dirty="0"/>
          </a:p>
        </p:txBody>
      </p:sp>
      <p:sp>
        <p:nvSpPr>
          <p:cNvPr id="8" name="Slide Number Placeholder 7"/>
          <p:cNvSpPr>
            <a:spLocks noGrp="1"/>
          </p:cNvSpPr>
          <p:nvPr>
            <p:ph type="sldNum" sz="quarter" idx="34"/>
          </p:nvPr>
        </p:nvSpPr>
        <p:spPr/>
        <p:txBody>
          <a:bodyPr/>
          <a:lstStyle/>
          <a:p>
            <a:fld id="{9F9F533D-B52E-4A2F-BF72-0ADD2D94BD75}" type="slidenum">
              <a:rPr lang="en-GB" smtClean="0"/>
              <a:pPr/>
              <a:t>‹#›</a:t>
            </a:fld>
            <a:endParaRPr lang="en-GB"/>
          </a:p>
        </p:txBody>
      </p:sp>
    </p:spTree>
    <p:extLst>
      <p:ext uri="{BB962C8B-B14F-4D97-AF65-F5344CB8AC3E}">
        <p14:creationId xmlns:p14="http://schemas.microsoft.com/office/powerpoint/2010/main" val="4091934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3151200" y="1591734"/>
            <a:ext cx="5889600" cy="4415367"/>
          </a:xfrm>
          <a:prstGeom prst="rect">
            <a:avLst/>
          </a:prstGeom>
        </p:spPr>
        <p:txBody>
          <a:bodyPr lIns="108000" tIns="108000"/>
          <a:lstStyle>
            <a:lvl1pPr marL="0" indent="0">
              <a:buNone/>
              <a:defRPr baseline="0">
                <a:solidFill>
                  <a:schemeClr val="tx1"/>
                </a:solidFill>
              </a:defRPr>
            </a:lvl1pPr>
          </a:lstStyle>
          <a:p>
            <a:r>
              <a:rPr lang="en-GB" dirty="0"/>
              <a:t>Click on the film icon to insert your Standard (4x3 video)</a:t>
            </a:r>
          </a:p>
        </p:txBody>
      </p:sp>
      <p:sp>
        <p:nvSpPr>
          <p:cNvPr id="2" name="Title 1"/>
          <p:cNvSpPr>
            <a:spLocks noGrp="1"/>
          </p:cNvSpPr>
          <p:nvPr>
            <p:ph type="title" hasCustomPrompt="1"/>
          </p:nvPr>
        </p:nvSpPr>
        <p:spPr/>
        <p:txBody>
          <a:bodyPr/>
          <a:lstStyle/>
          <a:p>
            <a:r>
              <a:rPr lang="en-US" dirty="0"/>
              <a:t>Click to edit Master heading style</a:t>
            </a:r>
            <a:endParaRPr lang="en-GB" dirty="0"/>
          </a:p>
        </p:txBody>
      </p:sp>
      <p:sp>
        <p:nvSpPr>
          <p:cNvPr id="3" name="Date Placeholder 2"/>
          <p:cNvSpPr>
            <a:spLocks noGrp="1"/>
          </p:cNvSpPr>
          <p:nvPr>
            <p:ph type="dt" sz="half" idx="15"/>
          </p:nvPr>
        </p:nvSpPr>
        <p:spPr/>
        <p:txBody>
          <a:bodyPr/>
          <a:lstStyle/>
          <a:p>
            <a:pPr algn="ctr"/>
            <a:r>
              <a:rPr lang="en-US"/>
              <a:t>Insert your date / confidentiality text here</a:t>
            </a:r>
            <a:endParaRPr lang="en-GB" dirty="0"/>
          </a:p>
        </p:txBody>
      </p:sp>
      <p:sp>
        <p:nvSpPr>
          <p:cNvPr id="4" name="Footer Placeholder 3"/>
          <p:cNvSpPr>
            <a:spLocks noGrp="1"/>
          </p:cNvSpPr>
          <p:nvPr>
            <p:ph type="ftr" sz="quarter" idx="16"/>
          </p:nvPr>
        </p:nvSpPr>
        <p:spPr/>
        <p:txBody>
          <a:bodyPr/>
          <a:lstStyle>
            <a:lvl1pPr>
              <a:defRPr/>
            </a:lvl1pPr>
          </a:lstStyle>
          <a:p>
            <a:r>
              <a:rPr lang="en-GB"/>
              <a:t>16x9 core template</a:t>
            </a:r>
            <a:endParaRPr lang="en-GB" dirty="0"/>
          </a:p>
        </p:txBody>
      </p:sp>
      <p:sp>
        <p:nvSpPr>
          <p:cNvPr id="9" name="Slide Number Placeholder 8"/>
          <p:cNvSpPr>
            <a:spLocks noGrp="1"/>
          </p:cNvSpPr>
          <p:nvPr>
            <p:ph type="sldNum" sz="quarter" idx="17"/>
          </p:nvPr>
        </p:nvSpPr>
        <p:spPr/>
        <p:txBody>
          <a:bodyPr/>
          <a:lstStyle/>
          <a:p>
            <a:fld id="{9F9F533D-B52E-4A2F-BF72-0ADD2D94BD75}" type="slidenum">
              <a:rPr lang="en-GB" smtClean="0"/>
              <a:pPr/>
              <a:t>‹#›</a:t>
            </a:fld>
            <a:endParaRPr lang="en-GB"/>
          </a:p>
        </p:txBody>
      </p:sp>
      <p:sp>
        <p:nvSpPr>
          <p:cNvPr id="8" name="Text Placeholder 2"/>
          <p:cNvSpPr>
            <a:spLocks noGrp="1"/>
          </p:cNvSpPr>
          <p:nvPr>
            <p:ph type="body" sz="quarter" idx="14" hasCustomPrompt="1"/>
          </p:nvPr>
        </p:nvSpPr>
        <p:spPr>
          <a:xfrm>
            <a:off x="480000"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52969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39157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Widescreen (16x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2169600" y="1591733"/>
            <a:ext cx="7852800" cy="4416000"/>
          </a:xfrm>
          <a:prstGeom prst="rect">
            <a:avLst/>
          </a:prstGeom>
        </p:spPr>
        <p:txBody>
          <a:bodyPr lIns="108000" tIns="108000"/>
          <a:lstStyle>
            <a:lvl1pPr marL="0" indent="0">
              <a:buNone/>
              <a:defRPr baseline="0">
                <a:solidFill>
                  <a:schemeClr val="tx1"/>
                </a:solidFill>
              </a:defRPr>
            </a:lvl1pPr>
          </a:lstStyle>
          <a:p>
            <a:r>
              <a:rPr lang="en-GB" dirty="0"/>
              <a:t>Click on the film icon to insert your widescreen (16x9) video</a:t>
            </a:r>
          </a:p>
        </p:txBody>
      </p:sp>
      <p:sp>
        <p:nvSpPr>
          <p:cNvPr id="10" name="Title 9"/>
          <p:cNvSpPr>
            <a:spLocks noGrp="1"/>
          </p:cNvSpPr>
          <p:nvPr>
            <p:ph type="title" hasCustomPrompt="1"/>
          </p:nvPr>
        </p:nvSpPr>
        <p:spPr/>
        <p:txBody>
          <a:bodyPr/>
          <a:lstStyle/>
          <a:p>
            <a:r>
              <a:rPr lang="en-US" dirty="0"/>
              <a:t>Click to edit Master heading style</a:t>
            </a:r>
            <a:endParaRPr lang="en-GB" dirty="0"/>
          </a:p>
        </p:txBody>
      </p:sp>
      <p:sp>
        <p:nvSpPr>
          <p:cNvPr id="2" name="Date Placeholder 1"/>
          <p:cNvSpPr>
            <a:spLocks noGrp="1"/>
          </p:cNvSpPr>
          <p:nvPr>
            <p:ph type="dt" sz="half" idx="17"/>
          </p:nvPr>
        </p:nvSpPr>
        <p:spPr/>
        <p:txBody>
          <a:bodyPr/>
          <a:lstStyle/>
          <a:p>
            <a:pPr algn="ctr"/>
            <a:r>
              <a:rPr lang="en-US"/>
              <a:t>Insert your date / confidentiality text here</a:t>
            </a:r>
            <a:endParaRPr lang="en-GB" dirty="0"/>
          </a:p>
        </p:txBody>
      </p:sp>
      <p:sp>
        <p:nvSpPr>
          <p:cNvPr id="3" name="Footer Placeholder 2"/>
          <p:cNvSpPr>
            <a:spLocks noGrp="1"/>
          </p:cNvSpPr>
          <p:nvPr>
            <p:ph type="ftr" sz="quarter" idx="18"/>
          </p:nvPr>
        </p:nvSpPr>
        <p:spPr/>
        <p:txBody>
          <a:bodyPr/>
          <a:lstStyle>
            <a:lvl1pPr>
              <a:defRPr/>
            </a:lvl1pPr>
          </a:lstStyle>
          <a:p>
            <a:r>
              <a:rPr lang="en-GB"/>
              <a:t>16x9 core template</a:t>
            </a:r>
            <a:endParaRPr lang="en-GB" dirty="0"/>
          </a:p>
        </p:txBody>
      </p:sp>
      <p:sp>
        <p:nvSpPr>
          <p:cNvPr id="4" name="Slide Number Placeholder 3"/>
          <p:cNvSpPr>
            <a:spLocks noGrp="1"/>
          </p:cNvSpPr>
          <p:nvPr>
            <p:ph type="sldNum" sz="quarter" idx="19"/>
          </p:nvPr>
        </p:nvSpPr>
        <p:spPr/>
        <p:txBody>
          <a:bodyPr/>
          <a:lstStyle/>
          <a:p>
            <a:fld id="{9F9F533D-B52E-4A2F-BF72-0ADD2D94BD75}" type="slidenum">
              <a:rPr lang="en-GB" smtClean="0"/>
              <a:pPr/>
              <a:t>‹#›</a:t>
            </a:fld>
            <a:endParaRPr lang="en-GB"/>
          </a:p>
        </p:txBody>
      </p:sp>
      <p:sp>
        <p:nvSpPr>
          <p:cNvPr id="8" name="Text Placeholder 2"/>
          <p:cNvSpPr>
            <a:spLocks noGrp="1"/>
          </p:cNvSpPr>
          <p:nvPr>
            <p:ph type="body" sz="quarter" idx="14" hasCustomPrompt="1"/>
          </p:nvPr>
        </p:nvSpPr>
        <p:spPr>
          <a:xfrm>
            <a:off x="480000"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992293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Non Bulleted Text">
    <p:spTree>
      <p:nvGrpSpPr>
        <p:cNvPr id="1" name=""/>
        <p:cNvGrpSpPr/>
        <p:nvPr/>
      </p:nvGrpSpPr>
      <p:grpSpPr>
        <a:xfrm>
          <a:off x="0" y="0"/>
          <a:ext cx="0" cy="0"/>
          <a:chOff x="0" y="0"/>
          <a:chExt cx="0" cy="0"/>
        </a:xfrm>
      </p:grpSpPr>
      <p:sp>
        <p:nvSpPr>
          <p:cNvPr id="16" name="Text Placeholder 6"/>
          <p:cNvSpPr>
            <a:spLocks noGrp="1"/>
          </p:cNvSpPr>
          <p:nvPr>
            <p:ph type="body" sz="quarter" idx="13"/>
          </p:nvPr>
        </p:nvSpPr>
        <p:spPr>
          <a:xfrm>
            <a:off x="478871" y="1590985"/>
            <a:ext cx="5305979" cy="4413504"/>
          </a:xfrm>
          <a:prstGeom prst="rect">
            <a:avLst/>
          </a:prstGeom>
        </p:spPr>
        <p:txBody>
          <a:bodyPr lIns="0"/>
          <a:lstStyle>
            <a:lvl1pPr marL="0" indent="0">
              <a:buNone/>
              <a:defRPr/>
            </a:lvl1pPr>
          </a:lstStyle>
          <a:p>
            <a:pPr lvl="0"/>
            <a:r>
              <a:rPr lang="en-US"/>
              <a:t>Edit Master text styles</a:t>
            </a:r>
          </a:p>
        </p:txBody>
      </p:sp>
      <p:sp>
        <p:nvSpPr>
          <p:cNvPr id="6" name="Title 5"/>
          <p:cNvSpPr>
            <a:spLocks noGrp="1"/>
          </p:cNvSpPr>
          <p:nvPr>
            <p:ph type="title" hasCustomPrompt="1"/>
          </p:nvPr>
        </p:nvSpPr>
        <p:spPr>
          <a:xfrm>
            <a:off x="478870" y="384852"/>
            <a:ext cx="10102852" cy="451405"/>
          </a:xfrm>
        </p:spPr>
        <p:txBody>
          <a:bodyPr/>
          <a:lstStyle/>
          <a:p>
            <a:r>
              <a:rPr lang="en-US" dirty="0"/>
              <a:t>Click to edit Master heading style</a:t>
            </a:r>
            <a:endParaRPr lang="en-GB" dirty="0"/>
          </a:p>
        </p:txBody>
      </p:sp>
      <p:sp>
        <p:nvSpPr>
          <p:cNvPr id="12" name="Text Placeholder 2"/>
          <p:cNvSpPr>
            <a:spLocks noGrp="1"/>
          </p:cNvSpPr>
          <p:nvPr>
            <p:ph type="body" sz="quarter" idx="27"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2" name="Date Placeholder 1"/>
          <p:cNvSpPr>
            <a:spLocks noGrp="1"/>
          </p:cNvSpPr>
          <p:nvPr>
            <p:ph type="dt" sz="half" idx="28"/>
          </p:nvPr>
        </p:nvSpPr>
        <p:spPr/>
        <p:txBody>
          <a:bodyPr/>
          <a:lstStyle/>
          <a:p>
            <a:pPr algn="ctr"/>
            <a:r>
              <a:rPr lang="en-US"/>
              <a:t>Insert your date / confidentiality text here</a:t>
            </a:r>
            <a:endParaRPr lang="en-GB" dirty="0"/>
          </a:p>
        </p:txBody>
      </p:sp>
      <p:sp>
        <p:nvSpPr>
          <p:cNvPr id="3" name="Footer Placeholder 2"/>
          <p:cNvSpPr>
            <a:spLocks noGrp="1"/>
          </p:cNvSpPr>
          <p:nvPr>
            <p:ph type="ftr" sz="quarter" idx="29"/>
          </p:nvPr>
        </p:nvSpPr>
        <p:spPr/>
        <p:txBody>
          <a:bodyPr/>
          <a:lstStyle>
            <a:lvl1pPr>
              <a:defRPr/>
            </a:lvl1pPr>
          </a:lstStyle>
          <a:p>
            <a:r>
              <a:rPr lang="en-GB"/>
              <a:t>16x9 core template</a:t>
            </a:r>
            <a:endParaRPr lang="en-GB" dirty="0"/>
          </a:p>
        </p:txBody>
      </p:sp>
      <p:sp>
        <p:nvSpPr>
          <p:cNvPr id="4" name="Slide Number Placeholder 3"/>
          <p:cNvSpPr>
            <a:spLocks noGrp="1"/>
          </p:cNvSpPr>
          <p:nvPr>
            <p:ph type="sldNum" sz="quarter" idx="30"/>
          </p:nvPr>
        </p:nvSpPr>
        <p:spPr/>
        <p:txBody>
          <a:bodyPr/>
          <a:lstStyle/>
          <a:p>
            <a:fld id="{9F9F533D-B52E-4A2F-BF72-0ADD2D94BD75}" type="slidenum">
              <a:rPr lang="en-GB" smtClean="0"/>
              <a:pPr/>
              <a:t>‹#›</a:t>
            </a:fld>
            <a:endParaRPr lang="en-GB"/>
          </a:p>
        </p:txBody>
      </p:sp>
      <p:sp>
        <p:nvSpPr>
          <p:cNvPr id="13" name="Picture Placeholder 8"/>
          <p:cNvSpPr>
            <a:spLocks noGrp="1"/>
          </p:cNvSpPr>
          <p:nvPr>
            <p:ph type="pic" sz="quarter" idx="14" hasCustomPrompt="1"/>
          </p:nvPr>
        </p:nvSpPr>
        <p:spPr>
          <a:xfrm>
            <a:off x="6398401" y="1591733"/>
            <a:ext cx="5310263" cy="4412756"/>
          </a:xfrm>
          <a:prstGeom prst="rect">
            <a:avLst/>
          </a:prstGeom>
        </p:spPr>
        <p:txBody>
          <a:bodyPr lIns="0" tIns="0"/>
          <a:lstStyle>
            <a:lvl1pPr marL="0" indent="0">
              <a:buNone/>
              <a:defRPr sz="1467" baseline="0"/>
            </a:lvl1pPr>
          </a:lstStyle>
          <a:p>
            <a:r>
              <a:rPr lang="en-GB" dirty="0"/>
              <a:t>Click on the picture icon to insert your picture</a:t>
            </a:r>
          </a:p>
        </p:txBody>
      </p:sp>
    </p:spTree>
    <p:extLst>
      <p:ext uri="{BB962C8B-B14F-4D97-AF65-F5344CB8AC3E}">
        <p14:creationId xmlns:p14="http://schemas.microsoft.com/office/powerpoint/2010/main" val="3533984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78870" y="384852"/>
            <a:ext cx="10102852" cy="451405"/>
          </a:xfrm>
        </p:spPr>
        <p:txBody>
          <a:bodyPr/>
          <a:lstStyle/>
          <a:p>
            <a:r>
              <a:rPr lang="en-US" dirty="0"/>
              <a:t>Click to edit Master heading style</a:t>
            </a:r>
            <a:endParaRPr lang="en-GB" dirty="0"/>
          </a:p>
        </p:txBody>
      </p:sp>
      <p:sp>
        <p:nvSpPr>
          <p:cNvPr id="12" name="Text Placeholder 2"/>
          <p:cNvSpPr>
            <a:spLocks noGrp="1"/>
          </p:cNvSpPr>
          <p:nvPr>
            <p:ph type="body" sz="quarter" idx="27"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2" name="Date Placeholder 1"/>
          <p:cNvSpPr>
            <a:spLocks noGrp="1"/>
          </p:cNvSpPr>
          <p:nvPr>
            <p:ph type="dt" sz="half" idx="28"/>
          </p:nvPr>
        </p:nvSpPr>
        <p:spPr/>
        <p:txBody>
          <a:bodyPr/>
          <a:lstStyle/>
          <a:p>
            <a:pPr algn="ctr"/>
            <a:r>
              <a:rPr lang="en-US"/>
              <a:t>Insert your date / confidentiality text here</a:t>
            </a:r>
            <a:endParaRPr lang="en-GB" dirty="0"/>
          </a:p>
        </p:txBody>
      </p:sp>
      <p:sp>
        <p:nvSpPr>
          <p:cNvPr id="3" name="Footer Placeholder 2"/>
          <p:cNvSpPr>
            <a:spLocks noGrp="1"/>
          </p:cNvSpPr>
          <p:nvPr>
            <p:ph type="ftr" sz="quarter" idx="29"/>
          </p:nvPr>
        </p:nvSpPr>
        <p:spPr/>
        <p:txBody>
          <a:bodyPr/>
          <a:lstStyle>
            <a:lvl1pPr>
              <a:defRPr/>
            </a:lvl1pPr>
          </a:lstStyle>
          <a:p>
            <a:r>
              <a:rPr lang="en-GB"/>
              <a:t>16x9 core template</a:t>
            </a:r>
            <a:endParaRPr lang="en-GB" dirty="0"/>
          </a:p>
        </p:txBody>
      </p:sp>
      <p:sp>
        <p:nvSpPr>
          <p:cNvPr id="4" name="Slide Number Placeholder 3"/>
          <p:cNvSpPr>
            <a:spLocks noGrp="1"/>
          </p:cNvSpPr>
          <p:nvPr>
            <p:ph type="sldNum" sz="quarter" idx="30"/>
          </p:nvPr>
        </p:nvSpPr>
        <p:spPr/>
        <p:txBody>
          <a:bodyPr/>
          <a:lstStyle/>
          <a:p>
            <a:fld id="{9F9F533D-B52E-4A2F-BF72-0ADD2D94BD75}" type="slidenum">
              <a:rPr lang="en-GB" smtClean="0"/>
              <a:pPr/>
              <a:t>‹#›</a:t>
            </a:fld>
            <a:endParaRPr lang="en-GB"/>
          </a:p>
        </p:txBody>
      </p:sp>
      <p:sp>
        <p:nvSpPr>
          <p:cNvPr id="13" name="Picture Placeholder 8"/>
          <p:cNvSpPr>
            <a:spLocks noGrp="1"/>
          </p:cNvSpPr>
          <p:nvPr>
            <p:ph type="pic" sz="quarter" idx="14" hasCustomPrompt="1"/>
          </p:nvPr>
        </p:nvSpPr>
        <p:spPr>
          <a:xfrm>
            <a:off x="6398401" y="1591733"/>
            <a:ext cx="5310263" cy="4412756"/>
          </a:xfrm>
          <a:prstGeom prst="rect">
            <a:avLst/>
          </a:prstGeom>
        </p:spPr>
        <p:txBody>
          <a:bodyPr lIns="0" tIns="0"/>
          <a:lstStyle>
            <a:lvl1pPr marL="0" indent="0">
              <a:buNone/>
              <a:defRPr sz="1467" baseline="0"/>
            </a:lvl1pPr>
          </a:lstStyle>
          <a:p>
            <a:r>
              <a:rPr lang="en-GB" dirty="0"/>
              <a:t>Click on the picture icon to insert your picture</a:t>
            </a:r>
          </a:p>
        </p:txBody>
      </p:sp>
      <p:sp>
        <p:nvSpPr>
          <p:cNvPr id="9" name="Text Placeholder 6"/>
          <p:cNvSpPr>
            <a:spLocks noGrp="1"/>
          </p:cNvSpPr>
          <p:nvPr>
            <p:ph type="body" sz="quarter" idx="13"/>
          </p:nvPr>
        </p:nvSpPr>
        <p:spPr>
          <a:xfrm>
            <a:off x="478870" y="1587501"/>
            <a:ext cx="5314951" cy="4416988"/>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92301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a:t>Click to edit Master heading style</a:t>
            </a:r>
            <a:endParaRPr lang="en-GB" dirty="0"/>
          </a:p>
        </p:txBody>
      </p:sp>
      <p:sp>
        <p:nvSpPr>
          <p:cNvPr id="19" name="Text Placeholder 6"/>
          <p:cNvSpPr>
            <a:spLocks noGrp="1"/>
          </p:cNvSpPr>
          <p:nvPr>
            <p:ph type="body" sz="quarter" idx="13"/>
          </p:nvPr>
        </p:nvSpPr>
        <p:spPr>
          <a:xfrm>
            <a:off x="478870" y="1587501"/>
            <a:ext cx="5314951" cy="4416988"/>
          </a:xfrm>
          <a:prstGeom prst="rect">
            <a:avLst/>
          </a:prstGeo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8"/>
          <p:cNvSpPr>
            <a:spLocks noGrp="1" noChangeAspect="1"/>
          </p:cNvSpPr>
          <p:nvPr>
            <p:ph type="pic" sz="quarter" idx="14" hasCustomPrompt="1"/>
          </p:nvPr>
        </p:nvSpPr>
        <p:spPr>
          <a:xfrm>
            <a:off x="6398400" y="1587501"/>
            <a:ext cx="5329059" cy="1638299"/>
          </a:xfrm>
          <a:prstGeom prst="rect">
            <a:avLst/>
          </a:prstGeom>
        </p:spPr>
        <p:txBody>
          <a:bodyPr lIns="0" tIns="0"/>
          <a:lstStyle>
            <a:lvl1pPr marL="0" indent="0">
              <a:buNone/>
              <a:defRPr sz="1467" baseline="0"/>
            </a:lvl1pPr>
          </a:lstStyle>
          <a:p>
            <a:r>
              <a:rPr lang="en-GB" dirty="0"/>
              <a:t>Click on the picture icon to insert your picture</a:t>
            </a:r>
          </a:p>
        </p:txBody>
      </p:sp>
      <p:sp>
        <p:nvSpPr>
          <p:cNvPr id="21" name="Text Placeholder 7"/>
          <p:cNvSpPr>
            <a:spLocks noGrp="1"/>
          </p:cNvSpPr>
          <p:nvPr>
            <p:ph type="body" sz="quarter" idx="26" hasCustomPrompt="1"/>
          </p:nvPr>
        </p:nvSpPr>
        <p:spPr>
          <a:xfrm>
            <a:off x="6398400" y="3357036"/>
            <a:ext cx="5328355" cy="338665"/>
          </a:xfrm>
          <a:prstGeom prst="rect">
            <a:avLst/>
          </a:prstGeom>
        </p:spPr>
        <p:txBody>
          <a:bodyPr lIns="0" tIns="0" rIns="0" bIns="0"/>
          <a:lstStyle>
            <a:lvl1pPr marL="0" indent="0">
              <a:spcAft>
                <a:spcPts val="0"/>
              </a:spcAft>
              <a:buNone/>
              <a:defRPr sz="1067">
                <a:solidFill>
                  <a:schemeClr val="accent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US" dirty="0"/>
              <a:t>Enter your image caption text here</a:t>
            </a:r>
          </a:p>
        </p:txBody>
      </p:sp>
      <p:sp>
        <p:nvSpPr>
          <p:cNvPr id="35" name="Picture Placeholder 8"/>
          <p:cNvSpPr>
            <a:spLocks noGrp="1" noChangeAspect="1"/>
          </p:cNvSpPr>
          <p:nvPr>
            <p:ph type="pic" sz="quarter" idx="27" hasCustomPrompt="1"/>
          </p:nvPr>
        </p:nvSpPr>
        <p:spPr>
          <a:xfrm>
            <a:off x="6398400" y="3896289"/>
            <a:ext cx="5329059" cy="1638299"/>
          </a:xfrm>
          <a:prstGeom prst="rect">
            <a:avLst/>
          </a:prstGeom>
        </p:spPr>
        <p:txBody>
          <a:bodyPr lIns="0" tIns="0"/>
          <a:lstStyle>
            <a:lvl1pPr marL="0" indent="0">
              <a:buNone/>
              <a:defRPr sz="1467" baseline="0"/>
            </a:lvl1pPr>
          </a:lstStyle>
          <a:p>
            <a:r>
              <a:rPr lang="en-GB" dirty="0"/>
              <a:t>Click on the picture icon to insert your picture</a:t>
            </a:r>
          </a:p>
        </p:txBody>
      </p:sp>
      <p:sp>
        <p:nvSpPr>
          <p:cNvPr id="36" name="Text Placeholder 7"/>
          <p:cNvSpPr>
            <a:spLocks noGrp="1"/>
          </p:cNvSpPr>
          <p:nvPr>
            <p:ph type="body" sz="quarter" idx="28" hasCustomPrompt="1"/>
          </p:nvPr>
        </p:nvSpPr>
        <p:spPr>
          <a:xfrm>
            <a:off x="6398400" y="5665824"/>
            <a:ext cx="5328355" cy="338665"/>
          </a:xfrm>
          <a:prstGeom prst="rect">
            <a:avLst/>
          </a:prstGeom>
        </p:spPr>
        <p:txBody>
          <a:bodyPr lIns="0" tIns="0" rIns="0" bIns="0"/>
          <a:lstStyle>
            <a:lvl1pPr marL="0" indent="0">
              <a:spcAft>
                <a:spcPts val="0"/>
              </a:spcAft>
              <a:buNone/>
              <a:defRPr sz="1067">
                <a:solidFill>
                  <a:schemeClr val="accent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US" dirty="0"/>
              <a:t>Enter your image caption text here</a:t>
            </a:r>
          </a:p>
        </p:txBody>
      </p:sp>
      <p:sp>
        <p:nvSpPr>
          <p:cNvPr id="37" name="Text Placeholder 2"/>
          <p:cNvSpPr>
            <a:spLocks noGrp="1"/>
          </p:cNvSpPr>
          <p:nvPr>
            <p:ph type="body" sz="quarter" idx="29"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5" name="Date Placeholder 4"/>
          <p:cNvSpPr>
            <a:spLocks noGrp="1"/>
          </p:cNvSpPr>
          <p:nvPr>
            <p:ph type="dt" sz="half" idx="30"/>
          </p:nvPr>
        </p:nvSpPr>
        <p:spPr/>
        <p:txBody>
          <a:bodyPr/>
          <a:lstStyle/>
          <a:p>
            <a:pPr algn="ctr"/>
            <a:r>
              <a:rPr lang="en-US"/>
              <a:t>Insert your date / confidentiality text here</a:t>
            </a:r>
            <a:endParaRPr lang="en-GB" dirty="0"/>
          </a:p>
        </p:txBody>
      </p:sp>
      <p:sp>
        <p:nvSpPr>
          <p:cNvPr id="7" name="Footer Placeholder 6"/>
          <p:cNvSpPr>
            <a:spLocks noGrp="1"/>
          </p:cNvSpPr>
          <p:nvPr>
            <p:ph type="ftr" sz="quarter" idx="31"/>
          </p:nvPr>
        </p:nvSpPr>
        <p:spPr/>
        <p:txBody>
          <a:bodyPr/>
          <a:lstStyle>
            <a:lvl1pPr>
              <a:defRPr/>
            </a:lvl1pPr>
          </a:lstStyle>
          <a:p>
            <a:r>
              <a:rPr lang="en-GB"/>
              <a:t>16x9 core template</a:t>
            </a:r>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Tree>
    <p:extLst>
      <p:ext uri="{BB962C8B-B14F-4D97-AF65-F5344CB8AC3E}">
        <p14:creationId xmlns:p14="http://schemas.microsoft.com/office/powerpoint/2010/main" val="2377319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heading style</a:t>
            </a:r>
            <a:endParaRPr lang="en-GB" dirty="0"/>
          </a:p>
        </p:txBody>
      </p:sp>
      <p:sp>
        <p:nvSpPr>
          <p:cNvPr id="11" name="Text Placeholder 2"/>
          <p:cNvSpPr>
            <a:spLocks noGrp="1"/>
          </p:cNvSpPr>
          <p:nvPr>
            <p:ph type="body" sz="quarter" idx="29" hasCustomPrompt="1"/>
          </p:nvPr>
        </p:nvSpPr>
        <p:spPr>
          <a:xfrm>
            <a:off x="478869" y="924738"/>
            <a:ext cx="10104000" cy="369332"/>
          </a:xfrm>
          <a:prstGeom prst="rect">
            <a:avLst/>
          </a:prstGeom>
        </p:spPr>
        <p:txBody>
          <a:bodyPr lIns="0" anchor="t"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42" indent="0">
              <a:buNone/>
              <a:defRPr/>
            </a:lvl2pPr>
            <a:lvl3pPr marL="711182" indent="0">
              <a:buNone/>
              <a:defRPr/>
            </a:lvl3pPr>
            <a:lvl4pPr marL="1087939" indent="0">
              <a:buNone/>
              <a:defRPr/>
            </a:lvl4pPr>
            <a:lvl5pPr marL="1473163" indent="0">
              <a:buNone/>
              <a:defRPr/>
            </a:lvl5pPr>
          </a:lstStyle>
          <a:p>
            <a:pPr marL="0" marR="0" lvl="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Date Placeholder 5"/>
          <p:cNvSpPr>
            <a:spLocks noGrp="1"/>
          </p:cNvSpPr>
          <p:nvPr>
            <p:ph type="dt" sz="half" idx="30"/>
          </p:nvPr>
        </p:nvSpPr>
        <p:spPr/>
        <p:txBody>
          <a:bodyPr/>
          <a:lstStyle/>
          <a:p>
            <a:pPr algn="ctr"/>
            <a:r>
              <a:rPr lang="en-US"/>
              <a:t>Insert your date / confidentiality text here</a:t>
            </a:r>
            <a:endParaRPr lang="en-GB" dirty="0"/>
          </a:p>
        </p:txBody>
      </p:sp>
      <p:sp>
        <p:nvSpPr>
          <p:cNvPr id="7" name="Footer Placeholder 6"/>
          <p:cNvSpPr>
            <a:spLocks noGrp="1"/>
          </p:cNvSpPr>
          <p:nvPr>
            <p:ph type="ftr" sz="quarter" idx="31"/>
          </p:nvPr>
        </p:nvSpPr>
        <p:spPr/>
        <p:txBody>
          <a:bodyPr/>
          <a:lstStyle>
            <a:lvl1pPr>
              <a:defRPr/>
            </a:lvl1pPr>
          </a:lstStyle>
          <a:p>
            <a:r>
              <a:rPr lang="en-GB"/>
              <a:t>16x9 core template</a:t>
            </a:r>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Tree>
    <p:extLst>
      <p:ext uri="{BB962C8B-B14F-4D97-AF65-F5344CB8AC3E}">
        <p14:creationId xmlns:p14="http://schemas.microsoft.com/office/powerpoint/2010/main" val="1822036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869" y="6132244"/>
            <a:ext cx="112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pPr algn="ctr"/>
            <a:r>
              <a:rPr lang="en-US"/>
              <a:t>Insert your date / confidentiality text here</a:t>
            </a:r>
            <a:endParaRPr lang="en-GB" dirty="0"/>
          </a:p>
        </p:txBody>
      </p:sp>
      <p:sp>
        <p:nvSpPr>
          <p:cNvPr id="6" name="Footer Placeholder 5"/>
          <p:cNvSpPr>
            <a:spLocks noGrp="1"/>
          </p:cNvSpPr>
          <p:nvPr>
            <p:ph type="ftr" sz="quarter" idx="11"/>
          </p:nvPr>
        </p:nvSpPr>
        <p:spPr/>
        <p:txBody>
          <a:bodyPr/>
          <a:lstStyle>
            <a:lvl1pPr>
              <a:defRPr/>
            </a:lvl1pPr>
          </a:lstStyle>
          <a:p>
            <a:r>
              <a:rPr lang="en-GB"/>
              <a:t>16x9 core template</a:t>
            </a:r>
            <a:endParaRPr lang="en-GB" dirty="0"/>
          </a:p>
        </p:txBody>
      </p:sp>
      <p:sp>
        <p:nvSpPr>
          <p:cNvPr id="7" name="Slide Number Placeholder 6"/>
          <p:cNvSpPr>
            <a:spLocks noGrp="1"/>
          </p:cNvSpPr>
          <p:nvPr>
            <p:ph type="sldNum" sz="quarter" idx="12"/>
          </p:nvPr>
        </p:nvSpPr>
        <p:spPr/>
        <p:txBody>
          <a:bodyPr/>
          <a:lstStyle/>
          <a:p>
            <a:fld id="{9F9F533D-B52E-4A2F-BF72-0ADD2D94BD75}" type="slidenum">
              <a:rPr lang="en-GB" smtClean="0"/>
              <a:pPr/>
              <a:t>‹#›</a:t>
            </a:fld>
            <a:endParaRPr lang="en-GB"/>
          </a:p>
        </p:txBody>
      </p:sp>
    </p:spTree>
    <p:extLst>
      <p:ext uri="{BB962C8B-B14F-4D97-AF65-F5344CB8AC3E}">
        <p14:creationId xmlns:p14="http://schemas.microsoft.com/office/powerpoint/2010/main" val="421004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480000" y="4990682"/>
            <a:ext cx="10924032" cy="502702"/>
          </a:xfrm>
          <a:prstGeom prst="rect">
            <a:avLst/>
          </a:prstGeom>
        </p:spPr>
        <p:txBody>
          <a:bodyPr lIns="0" anchor="t" anchorCtr="0">
            <a:spAutoFit/>
          </a:bodyPr>
          <a:lstStyle>
            <a:lvl1pPr marL="0" marR="0" indent="0" algn="l" defTabSz="1219170" rtl="0" eaLnBrk="1" fontAlgn="auto" latinLnBrk="0" hangingPunct="1">
              <a:lnSpc>
                <a:spcPts val="3200"/>
              </a:lnSpc>
              <a:spcBef>
                <a:spcPts val="0"/>
              </a:spcBef>
              <a:spcAft>
                <a:spcPts val="0"/>
              </a:spcAft>
              <a:buClr>
                <a:schemeClr val="tx1"/>
              </a:buClr>
              <a:buSzTx/>
              <a:buFont typeface="Arial" pitchFamily="34" charset="0"/>
              <a:buNone/>
              <a:tabLst/>
              <a:defRPr sz="2933" i="0">
                <a:solidFill>
                  <a:schemeClr val="bg2"/>
                </a:solidFill>
                <a:latin typeface="+mn-lt"/>
              </a:defRPr>
            </a:lvl1pPr>
            <a:lvl2pPr marL="361942" indent="0">
              <a:spcAft>
                <a:spcPts val="0"/>
              </a:spcAft>
              <a:buNone/>
              <a:defRPr>
                <a:solidFill>
                  <a:schemeClr val="bg1"/>
                </a:solidFill>
              </a:defRPr>
            </a:lvl2pPr>
            <a:lvl3pPr marL="711182" indent="0">
              <a:spcAft>
                <a:spcPts val="0"/>
              </a:spcAft>
              <a:buNone/>
              <a:defRPr>
                <a:solidFill>
                  <a:schemeClr val="bg1"/>
                </a:solidFill>
              </a:defRPr>
            </a:lvl3pPr>
            <a:lvl4pPr marL="1087939" indent="0">
              <a:spcAft>
                <a:spcPts val="0"/>
              </a:spcAft>
              <a:buNone/>
              <a:defRPr>
                <a:solidFill>
                  <a:schemeClr val="bg1"/>
                </a:solidFill>
              </a:defRPr>
            </a:lvl4pPr>
            <a:lvl5pPr marL="1473163" indent="0">
              <a:spcAft>
                <a:spcPts val="0"/>
              </a:spcAft>
              <a:buNone/>
              <a:defRPr>
                <a:solidFill>
                  <a:schemeClr val="bg1"/>
                </a:solidFill>
              </a:defRPr>
            </a:lvl5pPr>
          </a:lstStyle>
          <a:p>
            <a:pPr marL="0" marR="0" lvl="0" indent="0" algn="l" defTabSz="1219170" rtl="0" eaLnBrk="1" fontAlgn="auto" latinLnBrk="0" hangingPunct="1">
              <a:lnSpc>
                <a:spcPts val="32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480000" y="3787180"/>
            <a:ext cx="10928936" cy="1097736"/>
          </a:xfrm>
          <a:prstGeom prst="rect">
            <a:avLst/>
          </a:prstGeom>
        </p:spPr>
        <p:txBody>
          <a:bodyPr wrap="square" lIns="0" anchor="b" anchorCtr="0">
            <a:spAutoFit/>
          </a:bodyPr>
          <a:lstStyle>
            <a:lvl1pPr marL="0" indent="0">
              <a:lnSpc>
                <a:spcPts val="7600"/>
              </a:lnSpc>
              <a:spcAft>
                <a:spcPts val="0"/>
              </a:spcAft>
              <a:buNone/>
              <a:defRPr sz="7333" b="1">
                <a:solidFill>
                  <a:schemeClr val="bg2"/>
                </a:solidFill>
              </a:defRPr>
            </a:lvl1pPr>
            <a:lvl2pPr marL="361942" indent="0">
              <a:buNone/>
              <a:defRPr sz="3467" b="1">
                <a:solidFill>
                  <a:schemeClr val="bg1"/>
                </a:solidFill>
              </a:defRPr>
            </a:lvl2pPr>
            <a:lvl3pPr marL="711182" indent="0">
              <a:buNone/>
              <a:defRPr sz="3467" b="1">
                <a:solidFill>
                  <a:schemeClr val="bg1"/>
                </a:solidFill>
              </a:defRPr>
            </a:lvl3pPr>
            <a:lvl4pPr marL="1087939" indent="0">
              <a:buNone/>
              <a:defRPr sz="3467" b="1">
                <a:solidFill>
                  <a:schemeClr val="bg1"/>
                </a:solidFill>
              </a:defRPr>
            </a:lvl4pPr>
            <a:lvl5pPr marL="1473163" indent="0">
              <a:buNone/>
              <a:defRPr sz="3467"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78" y="316146"/>
            <a:ext cx="999577" cy="959319"/>
          </a:xfrm>
          <a:prstGeom prst="rect">
            <a:avLst/>
          </a:prstGeom>
        </p:spPr>
      </p:pic>
    </p:spTree>
    <p:extLst>
      <p:ext uri="{BB962C8B-B14F-4D97-AF65-F5344CB8AC3E}">
        <p14:creationId xmlns:p14="http://schemas.microsoft.com/office/powerpoint/2010/main" val="2820545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480000" y="4990682"/>
            <a:ext cx="10924032" cy="502702"/>
          </a:xfrm>
          <a:prstGeom prst="rect">
            <a:avLst/>
          </a:prstGeom>
        </p:spPr>
        <p:txBody>
          <a:bodyPr lIns="0" anchor="t" anchorCtr="0">
            <a:spAutoFit/>
          </a:bodyPr>
          <a:lstStyle>
            <a:lvl1pPr marL="0" marR="0" indent="0" algn="l" defTabSz="1219170" rtl="0" eaLnBrk="1" fontAlgn="auto" latinLnBrk="0" hangingPunct="1">
              <a:lnSpc>
                <a:spcPts val="3200"/>
              </a:lnSpc>
              <a:spcBef>
                <a:spcPts val="0"/>
              </a:spcBef>
              <a:spcAft>
                <a:spcPts val="0"/>
              </a:spcAft>
              <a:buClr>
                <a:schemeClr val="tx1"/>
              </a:buClr>
              <a:buSzTx/>
              <a:buFont typeface="Arial" pitchFamily="34" charset="0"/>
              <a:buNone/>
              <a:tabLst/>
              <a:defRPr sz="2933" i="0">
                <a:solidFill>
                  <a:schemeClr val="tx1"/>
                </a:solidFill>
                <a:latin typeface="+mn-lt"/>
              </a:defRPr>
            </a:lvl1pPr>
            <a:lvl2pPr marL="361942" indent="0">
              <a:spcAft>
                <a:spcPts val="0"/>
              </a:spcAft>
              <a:buNone/>
              <a:defRPr>
                <a:solidFill>
                  <a:schemeClr val="bg1"/>
                </a:solidFill>
              </a:defRPr>
            </a:lvl2pPr>
            <a:lvl3pPr marL="711182" indent="0">
              <a:spcAft>
                <a:spcPts val="0"/>
              </a:spcAft>
              <a:buNone/>
              <a:defRPr>
                <a:solidFill>
                  <a:schemeClr val="bg1"/>
                </a:solidFill>
              </a:defRPr>
            </a:lvl3pPr>
            <a:lvl4pPr marL="1087939" indent="0">
              <a:spcAft>
                <a:spcPts val="0"/>
              </a:spcAft>
              <a:buNone/>
              <a:defRPr>
                <a:solidFill>
                  <a:schemeClr val="bg1"/>
                </a:solidFill>
              </a:defRPr>
            </a:lvl4pPr>
            <a:lvl5pPr marL="1473163" indent="0">
              <a:spcAft>
                <a:spcPts val="0"/>
              </a:spcAft>
              <a:buNone/>
              <a:defRPr>
                <a:solidFill>
                  <a:schemeClr val="bg1"/>
                </a:solidFill>
              </a:defRPr>
            </a:lvl5pPr>
          </a:lstStyle>
          <a:p>
            <a:pPr marL="0" marR="0" lvl="0" indent="0" algn="l" defTabSz="1219170" rtl="0" eaLnBrk="1" fontAlgn="auto" latinLnBrk="0" hangingPunct="1">
              <a:lnSpc>
                <a:spcPts val="32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480000" y="3787180"/>
            <a:ext cx="10928936" cy="1097736"/>
          </a:xfrm>
          <a:prstGeom prst="rect">
            <a:avLst/>
          </a:prstGeom>
        </p:spPr>
        <p:txBody>
          <a:bodyPr wrap="square" lIns="0" anchor="b" anchorCtr="0">
            <a:spAutoFit/>
          </a:bodyPr>
          <a:lstStyle>
            <a:lvl1pPr marL="0" indent="0">
              <a:lnSpc>
                <a:spcPts val="7600"/>
              </a:lnSpc>
              <a:spcAft>
                <a:spcPts val="0"/>
              </a:spcAft>
              <a:buNone/>
              <a:defRPr sz="7333" b="1">
                <a:solidFill>
                  <a:schemeClr val="tx1"/>
                </a:solidFill>
              </a:defRPr>
            </a:lvl1pPr>
            <a:lvl2pPr marL="361942" indent="0">
              <a:buNone/>
              <a:defRPr sz="3467" b="1">
                <a:solidFill>
                  <a:schemeClr val="bg1"/>
                </a:solidFill>
              </a:defRPr>
            </a:lvl2pPr>
            <a:lvl3pPr marL="711182" indent="0">
              <a:buNone/>
              <a:defRPr sz="3467" b="1">
                <a:solidFill>
                  <a:schemeClr val="bg1"/>
                </a:solidFill>
              </a:defRPr>
            </a:lvl3pPr>
            <a:lvl4pPr marL="1087939" indent="0">
              <a:buNone/>
              <a:defRPr sz="3467" b="1">
                <a:solidFill>
                  <a:schemeClr val="bg1"/>
                </a:solidFill>
              </a:defRPr>
            </a:lvl4pPr>
            <a:lvl5pPr marL="1473163" indent="0">
              <a:buNone/>
              <a:defRPr sz="3467"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78" y="316146"/>
            <a:ext cx="999577" cy="959319"/>
          </a:xfrm>
          <a:prstGeom prst="rect">
            <a:avLst/>
          </a:prstGeom>
        </p:spPr>
      </p:pic>
    </p:spTree>
    <p:extLst>
      <p:ext uri="{BB962C8B-B14F-4D97-AF65-F5344CB8AC3E}">
        <p14:creationId xmlns:p14="http://schemas.microsoft.com/office/powerpoint/2010/main" val="2794805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6" name="TextBox 5"/>
          <p:cNvSpPr txBox="1"/>
          <p:nvPr userDrawn="1"/>
        </p:nvSpPr>
        <p:spPr>
          <a:xfrm>
            <a:off x="475787" y="3937840"/>
            <a:ext cx="10497013" cy="964944"/>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sz="9333" dirty="0">
                <a:solidFill>
                  <a:schemeClr val="accent5"/>
                </a:solidFill>
              </a:rPr>
              <a:t>Innovation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78" y="316146"/>
            <a:ext cx="999577" cy="959319"/>
          </a:xfrm>
          <a:prstGeom prst="rect">
            <a:avLst/>
          </a:prstGeom>
        </p:spPr>
      </p:pic>
    </p:spTree>
    <p:extLst>
      <p:ext uri="{BB962C8B-B14F-4D97-AF65-F5344CB8AC3E}">
        <p14:creationId xmlns:p14="http://schemas.microsoft.com/office/powerpoint/2010/main" val="368979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8" name="TextBox 7"/>
          <p:cNvSpPr txBox="1"/>
          <p:nvPr userDrawn="1"/>
        </p:nvSpPr>
        <p:spPr>
          <a:xfrm>
            <a:off x="475787" y="3671678"/>
            <a:ext cx="10497013" cy="1231106"/>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marL="0" marR="0" lvl="0" indent="0" algn="l" defTabSz="1219170" rtl="0" eaLnBrk="1" fontAlgn="auto" latinLnBrk="0" hangingPunct="1">
              <a:lnSpc>
                <a:spcPts val="9600"/>
              </a:lnSpc>
              <a:spcBef>
                <a:spcPts val="0"/>
              </a:spcBef>
              <a:spcAft>
                <a:spcPts val="0"/>
              </a:spcAft>
              <a:buClr>
                <a:schemeClr val="tx1"/>
              </a:buClr>
              <a:buSzTx/>
              <a:buFont typeface="Arial" pitchFamily="34" charset="0"/>
              <a:buNone/>
              <a:tabLst/>
              <a:defRPr/>
            </a:pPr>
            <a:r>
              <a:rPr lang="en-US" sz="9333" dirty="0">
                <a:solidFill>
                  <a:schemeClr val="accent4"/>
                </a:solidFill>
              </a:rPr>
              <a:t>Pe</a:t>
            </a:r>
            <a:r>
              <a:rPr lang="en-US" sz="9333" spc="667" baseline="0" dirty="0">
                <a:solidFill>
                  <a:schemeClr val="accent4"/>
                </a:solidFill>
              </a:rPr>
              <a:t>r</a:t>
            </a:r>
            <a:r>
              <a:rPr lang="en-US" sz="9333" dirty="0">
                <a:solidFill>
                  <a:schemeClr val="accent4"/>
                </a:solidFill>
              </a:rPr>
              <a:t>formance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78" y="316146"/>
            <a:ext cx="999577" cy="959319"/>
          </a:xfrm>
          <a:prstGeom prst="rect">
            <a:avLst/>
          </a:prstGeom>
        </p:spPr>
      </p:pic>
    </p:spTree>
    <p:extLst>
      <p:ext uri="{BB962C8B-B14F-4D97-AF65-F5344CB8AC3E}">
        <p14:creationId xmlns:p14="http://schemas.microsoft.com/office/powerpoint/2010/main" val="140995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562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6" name="TextBox 5"/>
          <p:cNvSpPr txBox="1"/>
          <p:nvPr userDrawn="1"/>
        </p:nvSpPr>
        <p:spPr>
          <a:xfrm>
            <a:off x="475787" y="3937840"/>
            <a:ext cx="10497013" cy="964944"/>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sz="9333" dirty="0">
                <a:solidFill>
                  <a:schemeClr val="accent3"/>
                </a:solidFill>
              </a:rPr>
              <a:t>Trust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78" y="316146"/>
            <a:ext cx="999577" cy="959319"/>
          </a:xfrm>
          <a:prstGeom prst="rect">
            <a:avLst/>
          </a:prstGeom>
        </p:spPr>
      </p:pic>
    </p:spTree>
    <p:extLst>
      <p:ext uri="{BB962C8B-B14F-4D97-AF65-F5344CB8AC3E}">
        <p14:creationId xmlns:p14="http://schemas.microsoft.com/office/powerpoint/2010/main" val="2680376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Blank">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11448" y="2821573"/>
            <a:ext cx="5481179" cy="3827396"/>
          </a:xfrm>
          <a:prstGeom prst="rect">
            <a:avLst/>
          </a:prstGeom>
        </p:spPr>
      </p:pic>
      <p:sp>
        <p:nvSpPr>
          <p:cNvPr id="13" name="Text Placeholder 13"/>
          <p:cNvSpPr>
            <a:spLocks noGrp="1"/>
          </p:cNvSpPr>
          <p:nvPr>
            <p:ph type="body" sz="quarter" idx="10"/>
          </p:nvPr>
        </p:nvSpPr>
        <p:spPr>
          <a:xfrm>
            <a:off x="464731" y="4039394"/>
            <a:ext cx="3840480" cy="666849"/>
          </a:xfrm>
        </p:spPr>
        <p:txBody>
          <a:bodyPr anchor="b" anchorCtr="0">
            <a:noAutofit/>
          </a:bodyPr>
          <a:lstStyle>
            <a:lvl1pPr marL="0" indent="0">
              <a:lnSpc>
                <a:spcPts val="2600"/>
              </a:lnSpc>
              <a:spcAft>
                <a:spcPts val="0"/>
              </a:spcAft>
              <a:buNone/>
              <a:defRPr sz="2600" b="1">
                <a:solidFill>
                  <a:schemeClr val="bg1"/>
                </a:solidFill>
              </a:defRPr>
            </a:lvl1pPr>
            <a:lvl2pPr marL="271456" indent="0">
              <a:lnSpc>
                <a:spcPts val="2600"/>
              </a:lnSpc>
              <a:spcAft>
                <a:spcPts val="0"/>
              </a:spcAft>
              <a:buNone/>
              <a:defRPr sz="2600" b="1">
                <a:solidFill>
                  <a:schemeClr val="bg1"/>
                </a:solidFill>
              </a:defRPr>
            </a:lvl2pPr>
            <a:lvl3pPr marL="533387" indent="0">
              <a:lnSpc>
                <a:spcPts val="2600"/>
              </a:lnSpc>
              <a:spcAft>
                <a:spcPts val="0"/>
              </a:spcAft>
              <a:buNone/>
              <a:defRPr sz="2600" b="1">
                <a:solidFill>
                  <a:schemeClr val="bg1"/>
                </a:solidFill>
              </a:defRPr>
            </a:lvl3pPr>
            <a:lvl4pPr marL="815954" indent="0">
              <a:lnSpc>
                <a:spcPts val="2600"/>
              </a:lnSpc>
              <a:spcAft>
                <a:spcPts val="0"/>
              </a:spcAft>
              <a:buNone/>
              <a:defRPr sz="2600" b="1">
                <a:solidFill>
                  <a:schemeClr val="bg1"/>
                </a:solidFill>
              </a:defRPr>
            </a:lvl4pPr>
            <a:lvl5pPr marL="1104872" indent="0">
              <a:lnSpc>
                <a:spcPts val="2600"/>
              </a:lnSpc>
              <a:spcAft>
                <a:spcPts val="0"/>
              </a:spcAft>
              <a:buNone/>
              <a:defRPr sz="2600" b="1">
                <a:solidFill>
                  <a:schemeClr val="bg1"/>
                </a:solidFill>
              </a:defRPr>
            </a:lvl5pPr>
          </a:lstStyle>
          <a:p>
            <a:pPr lvl="0"/>
            <a:r>
              <a:rPr lang="en-US"/>
              <a:t>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2992" y="243667"/>
            <a:ext cx="1922280" cy="711063"/>
          </a:xfrm>
          <a:prstGeom prst="rect">
            <a:avLst/>
          </a:prstGeom>
        </p:spPr>
      </p:pic>
      <p:sp>
        <p:nvSpPr>
          <p:cNvPr id="7" name="Text Placeholder 23"/>
          <p:cNvSpPr>
            <a:spLocks noGrp="1"/>
          </p:cNvSpPr>
          <p:nvPr>
            <p:ph type="body" sz="quarter" idx="11" hasCustomPrompt="1"/>
          </p:nvPr>
        </p:nvSpPr>
        <p:spPr>
          <a:xfrm>
            <a:off x="465602" y="5055445"/>
            <a:ext cx="3250057" cy="492443"/>
          </a:xfrm>
        </p:spPr>
        <p:txBody>
          <a:bodyPr vert="horz" lIns="0" tIns="0" rIns="0" bIns="0" rtlCol="0" anchor="t" anchorCtr="0">
            <a:spAutoFit/>
          </a:bodyPr>
          <a:lstStyle>
            <a:lvl1pPr marL="0" marR="0" indent="0" algn="l" defTabSz="914377"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3838797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slide">
    <p:bg>
      <p:bgPr>
        <a:solidFill>
          <a:schemeClr val="tx1"/>
        </a:solidFill>
        <a:effectLst/>
      </p:bgPr>
    </p:bg>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E3349C8C-AC4F-4210-AC25-8D81210F08A3}"/>
              </a:ext>
            </a:extLst>
          </p:cNvPr>
          <p:cNvPicPr>
            <a:picLocks noChangeAspect="1"/>
          </p:cNvPicPr>
          <p:nvPr userDrawn="1"/>
        </p:nvPicPr>
        <p:blipFill rotWithShape="1">
          <a:blip r:embed="rId2"/>
          <a:srcRect l="26945" t="8446"/>
          <a:stretch/>
        </p:blipFill>
        <p:spPr>
          <a:xfrm>
            <a:off x="7402722" y="235738"/>
            <a:ext cx="4560253" cy="3810000"/>
          </a:xfrm>
          <a:prstGeom prst="rect">
            <a:avLst/>
          </a:prstGeom>
        </p:spPr>
      </p:pic>
      <p:pic>
        <p:nvPicPr>
          <p:cNvPr id="4" name="Picture 3" descr="A group of people around a table&#10;&#10;Description automatically generated">
            <a:extLst>
              <a:ext uri="{FF2B5EF4-FFF2-40B4-BE49-F238E27FC236}">
                <a16:creationId xmlns:a16="http://schemas.microsoft.com/office/drawing/2014/main" id="{CDF15BA5-164D-4CFD-BE8E-A6E691C3AE2C}"/>
              </a:ext>
            </a:extLst>
          </p:cNvPr>
          <p:cNvPicPr>
            <a:picLocks noChangeAspect="1"/>
          </p:cNvPicPr>
          <p:nvPr userDrawn="1"/>
        </p:nvPicPr>
        <p:blipFill rotWithShape="1">
          <a:blip r:embed="rId3"/>
          <a:srcRect l="9968" t="15329" r="16707" b="27042"/>
          <a:stretch/>
        </p:blipFill>
        <p:spPr>
          <a:xfrm>
            <a:off x="7402724" y="4239626"/>
            <a:ext cx="4560252" cy="2389349"/>
          </a:xfrm>
          <a:prstGeom prst="rect">
            <a:avLst/>
          </a:prstGeom>
        </p:spPr>
      </p:pic>
      <p:sp>
        <p:nvSpPr>
          <p:cNvPr id="2" name="Rectangle 1">
            <a:extLst>
              <a:ext uri="{FF2B5EF4-FFF2-40B4-BE49-F238E27FC236}">
                <a16:creationId xmlns:a16="http://schemas.microsoft.com/office/drawing/2014/main" id="{CBEC77DD-F355-423D-83B7-D8F64A95C569}"/>
              </a:ext>
            </a:extLst>
          </p:cNvPr>
          <p:cNvSpPr/>
          <p:nvPr userDrawn="1"/>
        </p:nvSpPr>
        <p:spPr bwMode="black">
          <a:xfrm>
            <a:off x="229023" y="229024"/>
            <a:ext cx="6944677"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D396152D-D35B-4118-93ED-0BD7A880021A}"/>
              </a:ext>
            </a:extLst>
          </p:cNvPr>
          <p:cNvSpPr txBox="1"/>
          <p:nvPr userDrawn="1"/>
        </p:nvSpPr>
        <p:spPr bwMode="white">
          <a:xfrm>
            <a:off x="584200" y="2425780"/>
            <a:ext cx="5511800" cy="1107996"/>
          </a:xfrm>
          <a:prstGeom prst="rect">
            <a:avLst/>
          </a:prstGeom>
          <a:noFill/>
        </p:spPr>
        <p:txBody>
          <a:bodyPr vert="horz" wrap="square" lIns="0" tIns="0" rIns="0" bIns="0" rtlCol="0" anchor="b" anchorCtr="0">
            <a:spAutoFit/>
          </a:bodyPr>
          <a:lstStyle>
            <a:lvl1pPr defTabSz="932742">
              <a:lnSpc>
                <a:spcPct val="100000"/>
              </a:lnSpc>
              <a:spcBef>
                <a:spcPct val="0"/>
              </a:spcBef>
              <a:buNone/>
              <a:defRPr lang="en-US" sz="3600" b="0" cap="none" spc="-50" baseline="0" dirty="0" smtClean="0">
                <a:ln w="3175">
                  <a:noFill/>
                </a:ln>
                <a:gradFill>
                  <a:gsLst>
                    <a:gs pos="62564">
                      <a:schemeClr val="tx1"/>
                    </a:gs>
                    <a:gs pos="55000">
                      <a:schemeClr val="tx1"/>
                    </a:gs>
                  </a:gsLst>
                  <a:lin ang="5400000" scaled="0"/>
                </a:gradFill>
                <a:effectLst/>
                <a:latin typeface="+mj-lt"/>
                <a:cs typeface="Segoe UI" panose="020B0502040204020203" pitchFamily="34" charset="0"/>
              </a:defRPr>
            </a:lvl1pPr>
          </a:lstStyle>
          <a:p>
            <a:pPr lvl="0"/>
            <a:r>
              <a:rPr lang="en-US" dirty="0">
                <a:gradFill>
                  <a:gsLst>
                    <a:gs pos="53982">
                      <a:schemeClr val="tx1"/>
                    </a:gs>
                    <a:gs pos="30000">
                      <a:schemeClr val="tx1"/>
                    </a:gs>
                  </a:gsLst>
                  <a:lin ang="5400000" scaled="1"/>
                </a:gradFill>
              </a:rPr>
              <a:t>Microsoft Business</a:t>
            </a:r>
            <a:br>
              <a:rPr lang="en-US" dirty="0">
                <a:gradFill>
                  <a:gsLst>
                    <a:gs pos="53982">
                      <a:schemeClr val="tx1"/>
                    </a:gs>
                    <a:gs pos="30000">
                      <a:schemeClr val="tx1"/>
                    </a:gs>
                  </a:gsLst>
                  <a:lin ang="5400000" scaled="1"/>
                </a:gradFill>
              </a:rPr>
            </a:br>
            <a:r>
              <a:rPr lang="en-US" dirty="0">
                <a:gradFill>
                  <a:gsLst>
                    <a:gs pos="53982">
                      <a:schemeClr val="tx1"/>
                    </a:gs>
                    <a:gs pos="30000">
                      <a:schemeClr val="tx1"/>
                    </a:gs>
                  </a:gsLst>
                  <a:lin ang="5400000" scaled="1"/>
                </a:gradFill>
              </a:rPr>
              <a:t>Applications Summit</a:t>
            </a:r>
          </a:p>
        </p:txBody>
      </p:sp>
      <p:sp>
        <p:nvSpPr>
          <p:cNvPr id="14" name="TextBox 13">
            <a:extLst>
              <a:ext uri="{FF2B5EF4-FFF2-40B4-BE49-F238E27FC236}">
                <a16:creationId xmlns:a16="http://schemas.microsoft.com/office/drawing/2014/main" id="{E7D69332-EE51-49C2-8356-F26F32534FCE}"/>
              </a:ext>
            </a:extLst>
          </p:cNvPr>
          <p:cNvSpPr txBox="1"/>
          <p:nvPr userDrawn="1"/>
        </p:nvSpPr>
        <p:spPr bwMode="white">
          <a:xfrm>
            <a:off x="584200" y="3962400"/>
            <a:ext cx="5511800" cy="338554"/>
          </a:xfrm>
          <a:prstGeom prst="rect">
            <a:avLst/>
          </a:prstGeom>
          <a:noFill/>
        </p:spPr>
        <p:txBody>
          <a:bodyPr vert="horz" wrap="square" lIns="0" tIns="0" rIns="0" bIns="0" rtlCol="0">
            <a:spAutoFit/>
          </a:bodyPr>
          <a:lstStyle>
            <a:lvl1pPr marR="0" lvl="0" indent="0" defTabSz="932742" fontAlgn="auto">
              <a:lnSpc>
                <a:spcPct val="100000"/>
              </a:lnSpc>
              <a:spcBef>
                <a:spcPts val="0"/>
              </a:spcBef>
              <a:spcAft>
                <a:spcPts val="0"/>
              </a:spcAft>
              <a:buClrTx/>
              <a:buSzPct val="90000"/>
              <a:buFont typeface="Wingdings" panose="05000000000000000000" pitchFamily="2" charset="2"/>
              <a:buNone/>
              <a:tabLst/>
              <a:defRPr sz="2200" spc="0" baseline="0">
                <a:gradFill>
                  <a:gsLst>
                    <a:gs pos="91000">
                      <a:schemeClr val="tx1"/>
                    </a:gs>
                    <a:gs pos="0">
                      <a:schemeClr val="tx1"/>
                    </a:gs>
                  </a:gsLst>
                  <a:lin ang="5400000" scaled="0"/>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r>
              <a:rPr lang="en-US" dirty="0">
                <a:gradFill>
                  <a:gsLst>
                    <a:gs pos="53982">
                      <a:schemeClr val="tx1"/>
                    </a:gs>
                    <a:gs pos="30000">
                      <a:schemeClr val="tx1"/>
                    </a:gs>
                  </a:gsLst>
                  <a:lin ang="5400000" scaled="1"/>
                </a:gradFill>
              </a:rPr>
              <a:t>June 10–11, 2019 | Atlanta, GA</a:t>
            </a:r>
          </a:p>
        </p:txBody>
      </p:sp>
      <p:pic>
        <p:nvPicPr>
          <p:cNvPr id="25" name="MS logo white - EMF" descr="Microsoft logo white text version">
            <a:extLst>
              <a:ext uri="{FF2B5EF4-FFF2-40B4-BE49-F238E27FC236}">
                <a16:creationId xmlns:a16="http://schemas.microsoft.com/office/drawing/2014/main" id="{8F1694E3-9573-45BD-9C44-7866EAD809E3}"/>
              </a:ext>
            </a:extLst>
          </p:cNvPr>
          <p:cNvPicPr>
            <a:picLocks noChangeAspect="1"/>
          </p:cNvPicPr>
          <p:nvPr userDrawn="1"/>
        </p:nvPicPr>
        <p:blipFill>
          <a:blip r:embed="rId4"/>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1620545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45DC5-D523-463D-AFAD-EBEA1941C8DA}"/>
              </a:ext>
            </a:extLst>
          </p:cNvPr>
          <p:cNvSpPr/>
          <p:nvPr userDrawn="1"/>
        </p:nvSpPr>
        <p:spPr bwMode="black">
          <a:xfrm>
            <a:off x="229023" y="229024"/>
            <a:ext cx="11733953"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Title 1"/>
          <p:cNvSpPr>
            <a:spLocks noGrp="1"/>
          </p:cNvSpPr>
          <p:nvPr>
            <p:ph type="title" hasCustomPrompt="1"/>
          </p:nvPr>
        </p:nvSpPr>
        <p:spPr bwMode="white">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bwMode="white">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7EFD2662-C6E1-4637-9D34-25EEDF46C4FB}"/>
              </a:ext>
            </a:extLst>
          </p:cNvPr>
          <p:cNvSpPr>
            <a:spLocks noGrp="1"/>
          </p:cNvSpPr>
          <p:nvPr>
            <p:ph type="body" sz="quarter" idx="13" hasCustomPrompt="1"/>
          </p:nvPr>
        </p:nvSpPr>
        <p:spPr bwMode="white">
          <a:xfrm>
            <a:off x="9460870" y="539842"/>
            <a:ext cx="2146929" cy="338554"/>
          </a:xfrm>
          <a:noFill/>
        </p:spPr>
        <p:txBody>
          <a:bodyPr wrap="square" lIns="0" tIns="0" rIns="0" bIns="0">
            <a:spAutoFit/>
          </a:bodyPr>
          <a:lstStyle>
            <a:lvl1pPr marL="0" indent="0" algn="r">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Session code</a:t>
            </a:r>
          </a:p>
        </p:txBody>
      </p:sp>
      <p:pic>
        <p:nvPicPr>
          <p:cNvPr id="2" name="Picture 1">
            <a:extLst>
              <a:ext uri="{FF2B5EF4-FFF2-40B4-BE49-F238E27FC236}">
                <a16:creationId xmlns:a16="http://schemas.microsoft.com/office/drawing/2014/main" id="{24DFF586-98CD-40DA-8610-D02871200A0C}"/>
              </a:ext>
            </a:extLst>
          </p:cNvPr>
          <p:cNvPicPr>
            <a:picLocks noChangeAspect="1"/>
          </p:cNvPicPr>
          <p:nvPr userDrawn="1"/>
        </p:nvPicPr>
        <p:blipFill>
          <a:blip r:embed="rId3"/>
          <a:stretch>
            <a:fillRect/>
          </a:stretch>
        </p:blipFill>
        <p:spPr>
          <a:xfrm>
            <a:off x="584200" y="5674583"/>
            <a:ext cx="3254375" cy="655195"/>
          </a:xfrm>
          <a:prstGeom prst="rect">
            <a:avLst/>
          </a:prstGeom>
        </p:spPr>
      </p:pic>
    </p:spTree>
    <p:extLst>
      <p:ext uri="{BB962C8B-B14F-4D97-AF65-F5344CB8AC3E}">
        <p14:creationId xmlns:p14="http://schemas.microsoft.com/office/powerpoint/2010/main" val="381692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7462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40673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877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858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7619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878162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31191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9498126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624906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2549708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02570295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826455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9110506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8370285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84833942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41667589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68700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5384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FFFFFF"/>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6679102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16602516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Tree>
    <p:extLst>
      <p:ext uri="{BB962C8B-B14F-4D97-AF65-F5344CB8AC3E}">
        <p14:creationId xmlns:p14="http://schemas.microsoft.com/office/powerpoint/2010/main" val="2959076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32853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37649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FF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308429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34928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71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72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13925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51844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794389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54575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alkin slide">
    <p:bg>
      <p:bgPr>
        <a:solidFill>
          <a:schemeClr val="tx1"/>
        </a:solidFill>
        <a:effectLst/>
      </p:bgPr>
    </p:bg>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E3349C8C-AC4F-4210-AC25-8D81210F08A3}"/>
              </a:ext>
            </a:extLst>
          </p:cNvPr>
          <p:cNvPicPr>
            <a:picLocks noChangeAspect="1"/>
          </p:cNvPicPr>
          <p:nvPr userDrawn="1"/>
        </p:nvPicPr>
        <p:blipFill rotWithShape="1">
          <a:blip r:embed="rId2"/>
          <a:srcRect l="26945" t="8446"/>
          <a:stretch/>
        </p:blipFill>
        <p:spPr>
          <a:xfrm>
            <a:off x="7402722" y="235738"/>
            <a:ext cx="4560253" cy="3810000"/>
          </a:xfrm>
          <a:prstGeom prst="rect">
            <a:avLst/>
          </a:prstGeom>
        </p:spPr>
      </p:pic>
      <p:pic>
        <p:nvPicPr>
          <p:cNvPr id="4" name="Picture 3" descr="A group of people around a table&#10;&#10;Description automatically generated">
            <a:extLst>
              <a:ext uri="{FF2B5EF4-FFF2-40B4-BE49-F238E27FC236}">
                <a16:creationId xmlns:a16="http://schemas.microsoft.com/office/drawing/2014/main" id="{CDF15BA5-164D-4CFD-BE8E-A6E691C3AE2C}"/>
              </a:ext>
            </a:extLst>
          </p:cNvPr>
          <p:cNvPicPr>
            <a:picLocks noChangeAspect="1"/>
          </p:cNvPicPr>
          <p:nvPr userDrawn="1"/>
        </p:nvPicPr>
        <p:blipFill rotWithShape="1">
          <a:blip r:embed="rId3"/>
          <a:srcRect l="9968" t="15329" r="16707" b="27042"/>
          <a:stretch/>
        </p:blipFill>
        <p:spPr>
          <a:xfrm>
            <a:off x="7402724" y="4239626"/>
            <a:ext cx="4560252" cy="2389349"/>
          </a:xfrm>
          <a:prstGeom prst="rect">
            <a:avLst/>
          </a:prstGeom>
        </p:spPr>
      </p:pic>
      <p:sp>
        <p:nvSpPr>
          <p:cNvPr id="2" name="Rectangle 1">
            <a:extLst>
              <a:ext uri="{FF2B5EF4-FFF2-40B4-BE49-F238E27FC236}">
                <a16:creationId xmlns:a16="http://schemas.microsoft.com/office/drawing/2014/main" id="{CBEC77DD-F355-423D-83B7-D8F64A95C569}"/>
              </a:ext>
            </a:extLst>
          </p:cNvPr>
          <p:cNvSpPr/>
          <p:nvPr userDrawn="1"/>
        </p:nvSpPr>
        <p:spPr bwMode="black">
          <a:xfrm>
            <a:off x="229023" y="229024"/>
            <a:ext cx="6944677"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D396152D-D35B-4118-93ED-0BD7A880021A}"/>
              </a:ext>
            </a:extLst>
          </p:cNvPr>
          <p:cNvSpPr txBox="1"/>
          <p:nvPr userDrawn="1"/>
        </p:nvSpPr>
        <p:spPr bwMode="white">
          <a:xfrm>
            <a:off x="584200" y="2425780"/>
            <a:ext cx="5511800" cy="1107996"/>
          </a:xfrm>
          <a:prstGeom prst="rect">
            <a:avLst/>
          </a:prstGeom>
          <a:noFill/>
        </p:spPr>
        <p:txBody>
          <a:bodyPr vert="horz" wrap="square" lIns="0" tIns="0" rIns="0" bIns="0" rtlCol="0" anchor="b" anchorCtr="0">
            <a:spAutoFit/>
          </a:bodyPr>
          <a:lstStyle>
            <a:lvl1pPr defTabSz="932742">
              <a:lnSpc>
                <a:spcPct val="100000"/>
              </a:lnSpc>
              <a:spcBef>
                <a:spcPct val="0"/>
              </a:spcBef>
              <a:buNone/>
              <a:defRPr lang="en-US" sz="3600" b="0" cap="none" spc="-50" baseline="0" dirty="0" smtClean="0">
                <a:ln w="3175">
                  <a:noFill/>
                </a:ln>
                <a:gradFill>
                  <a:gsLst>
                    <a:gs pos="62564">
                      <a:schemeClr val="tx1"/>
                    </a:gs>
                    <a:gs pos="55000">
                      <a:schemeClr val="tx1"/>
                    </a:gs>
                  </a:gsLst>
                  <a:lin ang="5400000" scaled="0"/>
                </a:gradFill>
                <a:effectLst/>
                <a:latin typeface="+mj-lt"/>
                <a:cs typeface="Segoe UI" panose="020B0502040204020203" pitchFamily="34" charset="0"/>
              </a:defRPr>
            </a:lvl1pPr>
          </a:lstStyle>
          <a:p>
            <a:pPr lvl="0"/>
            <a:r>
              <a:rPr lang="en-US" dirty="0">
                <a:gradFill>
                  <a:gsLst>
                    <a:gs pos="53982">
                      <a:schemeClr val="tx1"/>
                    </a:gs>
                    <a:gs pos="30000">
                      <a:schemeClr val="tx1"/>
                    </a:gs>
                  </a:gsLst>
                  <a:lin ang="5400000" scaled="1"/>
                </a:gradFill>
              </a:rPr>
              <a:t>Microsoft Business</a:t>
            </a:r>
            <a:br>
              <a:rPr lang="en-US" dirty="0">
                <a:gradFill>
                  <a:gsLst>
                    <a:gs pos="53982">
                      <a:schemeClr val="tx1"/>
                    </a:gs>
                    <a:gs pos="30000">
                      <a:schemeClr val="tx1"/>
                    </a:gs>
                  </a:gsLst>
                  <a:lin ang="5400000" scaled="1"/>
                </a:gradFill>
              </a:rPr>
            </a:br>
            <a:r>
              <a:rPr lang="en-US" dirty="0">
                <a:gradFill>
                  <a:gsLst>
                    <a:gs pos="53982">
                      <a:schemeClr val="tx1"/>
                    </a:gs>
                    <a:gs pos="30000">
                      <a:schemeClr val="tx1"/>
                    </a:gs>
                  </a:gsLst>
                  <a:lin ang="5400000" scaled="1"/>
                </a:gradFill>
              </a:rPr>
              <a:t>Applications Summit</a:t>
            </a:r>
          </a:p>
        </p:txBody>
      </p:sp>
      <p:sp>
        <p:nvSpPr>
          <p:cNvPr id="14" name="TextBox 13">
            <a:extLst>
              <a:ext uri="{FF2B5EF4-FFF2-40B4-BE49-F238E27FC236}">
                <a16:creationId xmlns:a16="http://schemas.microsoft.com/office/drawing/2014/main" id="{E7D69332-EE51-49C2-8356-F26F32534FCE}"/>
              </a:ext>
            </a:extLst>
          </p:cNvPr>
          <p:cNvSpPr txBox="1"/>
          <p:nvPr userDrawn="1"/>
        </p:nvSpPr>
        <p:spPr bwMode="white">
          <a:xfrm>
            <a:off x="584200" y="3962400"/>
            <a:ext cx="5511800" cy="338554"/>
          </a:xfrm>
          <a:prstGeom prst="rect">
            <a:avLst/>
          </a:prstGeom>
          <a:noFill/>
        </p:spPr>
        <p:txBody>
          <a:bodyPr vert="horz" wrap="square" lIns="0" tIns="0" rIns="0" bIns="0" rtlCol="0">
            <a:spAutoFit/>
          </a:bodyPr>
          <a:lstStyle>
            <a:lvl1pPr marR="0" lvl="0" indent="0" defTabSz="932742" fontAlgn="auto">
              <a:lnSpc>
                <a:spcPct val="100000"/>
              </a:lnSpc>
              <a:spcBef>
                <a:spcPts val="0"/>
              </a:spcBef>
              <a:spcAft>
                <a:spcPts val="0"/>
              </a:spcAft>
              <a:buClrTx/>
              <a:buSzPct val="90000"/>
              <a:buFont typeface="Wingdings" panose="05000000000000000000" pitchFamily="2" charset="2"/>
              <a:buNone/>
              <a:tabLst/>
              <a:defRPr sz="2200" spc="0" baseline="0">
                <a:gradFill>
                  <a:gsLst>
                    <a:gs pos="91000">
                      <a:schemeClr val="tx1"/>
                    </a:gs>
                    <a:gs pos="0">
                      <a:schemeClr val="tx1"/>
                    </a:gs>
                  </a:gsLst>
                  <a:lin ang="5400000" scaled="0"/>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a:r>
              <a:rPr lang="en-US" dirty="0">
                <a:gradFill>
                  <a:gsLst>
                    <a:gs pos="53982">
                      <a:schemeClr val="tx1"/>
                    </a:gs>
                    <a:gs pos="30000">
                      <a:schemeClr val="tx1"/>
                    </a:gs>
                  </a:gsLst>
                  <a:lin ang="5400000" scaled="1"/>
                </a:gradFill>
              </a:rPr>
              <a:t>June 10–11, 2019 | Atlanta, GA</a:t>
            </a:r>
          </a:p>
        </p:txBody>
      </p:sp>
      <p:pic>
        <p:nvPicPr>
          <p:cNvPr id="25" name="MS logo white - EMF" descr="Microsoft logo white text version">
            <a:extLst>
              <a:ext uri="{FF2B5EF4-FFF2-40B4-BE49-F238E27FC236}">
                <a16:creationId xmlns:a16="http://schemas.microsoft.com/office/drawing/2014/main" id="{8F1694E3-9573-45BD-9C44-7866EAD809E3}"/>
              </a:ext>
            </a:extLst>
          </p:cNvPr>
          <p:cNvPicPr>
            <a:picLocks noChangeAspect="1"/>
          </p:cNvPicPr>
          <p:nvPr userDrawn="1"/>
        </p:nvPicPr>
        <p:blipFill>
          <a:blip r:embed="rId4"/>
          <a:stretch>
            <a:fillRect/>
          </a:stretch>
        </p:blipFill>
        <p:spPr bwMode="white">
          <a:xfrm>
            <a:off x="584200" y="585788"/>
            <a:ext cx="1366245" cy="292608"/>
          </a:xfrm>
          <a:prstGeom prst="rect">
            <a:avLst/>
          </a:prstGeom>
        </p:spPr>
      </p:pic>
    </p:spTree>
    <p:extLst>
      <p:ext uri="{BB962C8B-B14F-4D97-AF65-F5344CB8AC3E}">
        <p14:creationId xmlns:p14="http://schemas.microsoft.com/office/powerpoint/2010/main" val="4009061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45DC5-D523-463D-AFAD-EBEA1941C8DA}"/>
              </a:ext>
            </a:extLst>
          </p:cNvPr>
          <p:cNvSpPr/>
          <p:nvPr userDrawn="1"/>
        </p:nvSpPr>
        <p:spPr bwMode="black">
          <a:xfrm>
            <a:off x="229023" y="229024"/>
            <a:ext cx="11733953" cy="6399952"/>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Title 1"/>
          <p:cNvSpPr>
            <a:spLocks noGrp="1"/>
          </p:cNvSpPr>
          <p:nvPr>
            <p:ph type="title" hasCustomPrompt="1"/>
          </p:nvPr>
        </p:nvSpPr>
        <p:spPr bwMode="white">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bwMode="white">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7EFD2662-C6E1-4637-9D34-25EEDF46C4FB}"/>
              </a:ext>
            </a:extLst>
          </p:cNvPr>
          <p:cNvSpPr>
            <a:spLocks noGrp="1"/>
          </p:cNvSpPr>
          <p:nvPr>
            <p:ph type="body" sz="quarter" idx="13" hasCustomPrompt="1"/>
          </p:nvPr>
        </p:nvSpPr>
        <p:spPr bwMode="white">
          <a:xfrm>
            <a:off x="9460870" y="539842"/>
            <a:ext cx="2146929" cy="338554"/>
          </a:xfrm>
          <a:noFill/>
        </p:spPr>
        <p:txBody>
          <a:bodyPr wrap="square" lIns="0" tIns="0" rIns="0" bIns="0">
            <a:spAutoFit/>
          </a:bodyPr>
          <a:lstStyle>
            <a:lvl1pPr marL="0" indent="0" algn="r">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Session code</a:t>
            </a:r>
          </a:p>
        </p:txBody>
      </p:sp>
      <p:pic>
        <p:nvPicPr>
          <p:cNvPr id="2" name="Picture 1">
            <a:extLst>
              <a:ext uri="{FF2B5EF4-FFF2-40B4-BE49-F238E27FC236}">
                <a16:creationId xmlns:a16="http://schemas.microsoft.com/office/drawing/2014/main" id="{24DFF586-98CD-40DA-8610-D02871200A0C}"/>
              </a:ext>
            </a:extLst>
          </p:cNvPr>
          <p:cNvPicPr>
            <a:picLocks noChangeAspect="1"/>
          </p:cNvPicPr>
          <p:nvPr userDrawn="1"/>
        </p:nvPicPr>
        <p:blipFill>
          <a:blip r:embed="rId3"/>
          <a:stretch>
            <a:fillRect/>
          </a:stretch>
        </p:blipFill>
        <p:spPr>
          <a:xfrm>
            <a:off x="584200" y="5674583"/>
            <a:ext cx="3254375" cy="655195"/>
          </a:xfrm>
          <a:prstGeom prst="rect">
            <a:avLst/>
          </a:prstGeom>
        </p:spPr>
      </p:pic>
    </p:spTree>
    <p:extLst>
      <p:ext uri="{BB962C8B-B14F-4D97-AF65-F5344CB8AC3E}">
        <p14:creationId xmlns:p14="http://schemas.microsoft.com/office/powerpoint/2010/main" val="2485676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6531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4285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3484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1304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5723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8377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2215270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7006342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15128129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1498572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2106699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223516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8741669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5035738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785097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415529685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38218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0.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image" Target="../media/image1.emf"/><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1.emf"/><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theme" Target="../theme/theme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633081345"/>
      </p:ext>
    </p:extLst>
  </p:cSld>
  <p:clrMap bg1="lt1" tx1="dk1" bg2="lt2" tx2="dk2" accent1="accent1" accent2="accent2" accent3="accent3" accent4="accent4" accent5="accent5" accent6="accent6" hlink="hlink" folHlink="folHlink"/>
  <p:sldLayoutIdLst>
    <p:sldLayoutId id="2147484833" r:id="rId1"/>
    <p:sldLayoutId id="2147484802"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 id="2147484813" r:id="rId12"/>
    <p:sldLayoutId id="2147484814" r:id="rId13"/>
    <p:sldLayoutId id="2147484815" r:id="rId14"/>
    <p:sldLayoutId id="2147484816" r:id="rId15"/>
    <p:sldLayoutId id="2147484817" r:id="rId16"/>
    <p:sldLayoutId id="2147484818" r:id="rId17"/>
    <p:sldLayoutId id="2147484819" r:id="rId18"/>
    <p:sldLayoutId id="2147484820" r:id="rId19"/>
    <p:sldLayoutId id="2147484821" r:id="rId20"/>
    <p:sldLayoutId id="2147484822" r:id="rId21"/>
    <p:sldLayoutId id="2147484823" r:id="rId22"/>
    <p:sldLayoutId id="2147484824" r:id="rId23"/>
    <p:sldLayoutId id="2147484825" r:id="rId24"/>
    <p:sldLayoutId id="2147484826" r:id="rId25"/>
    <p:sldLayoutId id="2147484827" r:id="rId26"/>
    <p:sldLayoutId id="2147484828" r:id="rId27"/>
    <p:sldLayoutId id="2147484829" r:id="rId28"/>
    <p:sldLayoutId id="2147484830" r:id="rId29"/>
    <p:sldLayoutId id="2147484831" r:id="rId3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78869" y="6272002"/>
            <a:ext cx="3420032" cy="365125"/>
          </a:xfrm>
          <a:prstGeom prst="rect">
            <a:avLst/>
          </a:prstGeom>
        </p:spPr>
        <p:txBody>
          <a:bodyPr vert="horz" lIns="0" tIns="0" rIns="0" bIns="0" rtlCol="0" anchor="t" anchorCtr="0"/>
          <a:lstStyle>
            <a:lvl1pPr algn="l">
              <a:defRPr sz="1067">
                <a:solidFill>
                  <a:schemeClr val="tx1"/>
                </a:solidFill>
              </a:defRPr>
            </a:lvl1pPr>
          </a:lstStyle>
          <a:p>
            <a:r>
              <a:rPr lang="en-GB"/>
              <a:t>16x9 core template</a:t>
            </a:r>
            <a:endParaRPr lang="en-GB" dirty="0"/>
          </a:p>
        </p:txBody>
      </p:sp>
      <p:sp>
        <p:nvSpPr>
          <p:cNvPr id="6" name="Slide Number Placeholder 5"/>
          <p:cNvSpPr>
            <a:spLocks noGrp="1"/>
          </p:cNvSpPr>
          <p:nvPr>
            <p:ph type="sldNum" sz="quarter" idx="4"/>
          </p:nvPr>
        </p:nvSpPr>
        <p:spPr>
          <a:xfrm>
            <a:off x="10604039" y="6272002"/>
            <a:ext cx="1106831" cy="365125"/>
          </a:xfrm>
          <a:prstGeom prst="rect">
            <a:avLst/>
          </a:prstGeom>
        </p:spPr>
        <p:txBody>
          <a:bodyPr vert="horz" lIns="72000" tIns="0" rIns="0" bIns="0" rtlCol="0" anchor="t" anchorCtr="0"/>
          <a:lstStyle>
            <a:lvl1pPr algn="r">
              <a:defRPr sz="1067">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478870" y="384852"/>
            <a:ext cx="10102852" cy="451405"/>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3980329" y="6272002"/>
            <a:ext cx="4219640" cy="365125"/>
          </a:xfrm>
          <a:prstGeom prst="rect">
            <a:avLst/>
          </a:prstGeom>
        </p:spPr>
        <p:txBody>
          <a:bodyPr vert="horz" lIns="72000" tIns="0" rIns="72000" bIns="0" rtlCol="0" anchor="t" anchorCtr="1"/>
          <a:lstStyle>
            <a:lvl1pPr algn="l">
              <a:defRPr sz="1067">
                <a:solidFill>
                  <a:schemeClr val="tx1"/>
                </a:solidFill>
              </a:defRPr>
            </a:lvl1pPr>
          </a:lstStyle>
          <a:p>
            <a:pPr algn="ctr"/>
            <a:r>
              <a:rPr lang="en-US"/>
              <a:t>Insert your date / confidentiality text here</a:t>
            </a:r>
            <a:endParaRPr lang="en-GB" dirty="0"/>
          </a:p>
        </p:txBody>
      </p:sp>
      <p:cxnSp>
        <p:nvCxnSpPr>
          <p:cNvPr id="10" name="Straight Connector 9"/>
          <p:cNvCxnSpPr/>
          <p:nvPr userDrawn="1"/>
        </p:nvCxnSpPr>
        <p:spPr>
          <a:xfrm>
            <a:off x="478869" y="6132244"/>
            <a:ext cx="112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78869" y="1438055"/>
            <a:ext cx="1123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842378" y="316146"/>
            <a:ext cx="999577" cy="959319"/>
          </a:xfrm>
          <a:prstGeom prst="rect">
            <a:avLst/>
          </a:prstGeom>
        </p:spPr>
      </p:pic>
    </p:spTree>
    <p:extLst>
      <p:ext uri="{BB962C8B-B14F-4D97-AF65-F5344CB8AC3E}">
        <p14:creationId xmlns:p14="http://schemas.microsoft.com/office/powerpoint/2010/main" val="43720135"/>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 id="2147484847" r:id="rId13"/>
    <p:sldLayoutId id="2147484848" r:id="rId14"/>
    <p:sldLayoutId id="2147484849" r:id="rId15"/>
    <p:sldLayoutId id="2147484850" r:id="rId16"/>
    <p:sldLayoutId id="2147484851" r:id="rId17"/>
    <p:sldLayoutId id="2147484852" r:id="rId18"/>
    <p:sldLayoutId id="2147484853" r:id="rId19"/>
    <p:sldLayoutId id="2147484854" r:id="rId20"/>
    <p:sldLayoutId id="2147484855" r:id="rId21"/>
  </p:sldLayoutIdLst>
  <p:hf hdr="0"/>
  <p:txStyles>
    <p:titleStyle>
      <a:lvl1pPr algn="l" defTabSz="1219170" rtl="0" eaLnBrk="1" latinLnBrk="0" hangingPunct="1">
        <a:lnSpc>
          <a:spcPct val="100000"/>
        </a:lnSpc>
        <a:spcBef>
          <a:spcPct val="0"/>
        </a:spcBef>
        <a:buNone/>
        <a:defRPr sz="2933" b="1" kern="1200">
          <a:solidFill>
            <a:schemeClr val="bg2"/>
          </a:solidFill>
          <a:latin typeface="+mj-lt"/>
          <a:ea typeface="+mj-ea"/>
          <a:cs typeface="+mj-cs"/>
        </a:defRPr>
      </a:lvl1pPr>
    </p:titleStyle>
    <p:bodyStyle>
      <a:lvl1pPr marL="359991" indent="-359991" algn="l" defTabSz="1219170" rtl="0" eaLnBrk="1" latinLnBrk="0" hangingPunct="1">
        <a:spcBef>
          <a:spcPts val="0"/>
        </a:spcBef>
        <a:spcAft>
          <a:spcPts val="800"/>
        </a:spcAft>
        <a:buClr>
          <a:schemeClr val="tx1"/>
        </a:buClr>
        <a:buFont typeface="Arial" pitchFamily="34" charset="0"/>
        <a:buChar char="–"/>
        <a:defRPr sz="2133" kern="1200">
          <a:solidFill>
            <a:schemeClr val="tx1"/>
          </a:solidFill>
          <a:latin typeface="+mn-lt"/>
          <a:ea typeface="+mn-ea"/>
          <a:cs typeface="+mn-cs"/>
        </a:defRPr>
      </a:lvl1pPr>
      <a:lvl2pPr marL="717533" indent="-359991" algn="l" defTabSz="1219170" rtl="0" eaLnBrk="1" latinLnBrk="0" hangingPunct="1">
        <a:spcBef>
          <a:spcPts val="0"/>
        </a:spcBef>
        <a:spcAft>
          <a:spcPts val="800"/>
        </a:spcAft>
        <a:buFont typeface="Arial" pitchFamily="34" charset="0"/>
        <a:buChar char="–"/>
        <a:defRPr sz="1867" kern="1200">
          <a:solidFill>
            <a:schemeClr val="tx1"/>
          </a:solidFill>
          <a:latin typeface="+mn-lt"/>
          <a:ea typeface="+mn-ea"/>
          <a:cs typeface="+mn-cs"/>
        </a:defRPr>
      </a:lvl2pPr>
      <a:lvl3pPr marL="1079973"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415"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59946"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940"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931"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922"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75232553"/>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68" r:id="rId12"/>
    <p:sldLayoutId id="2147484869" r:id="rId13"/>
    <p:sldLayoutId id="2147484870" r:id="rId14"/>
    <p:sldLayoutId id="2147484871" r:id="rId15"/>
    <p:sldLayoutId id="2147484872" r:id="rId16"/>
    <p:sldLayoutId id="2147484873" r:id="rId17"/>
    <p:sldLayoutId id="2147484874" r:id="rId18"/>
    <p:sldLayoutId id="2147484875" r:id="rId19"/>
    <p:sldLayoutId id="2147484876" r:id="rId20"/>
    <p:sldLayoutId id="2147484877" r:id="rId21"/>
    <p:sldLayoutId id="2147484878" r:id="rId22"/>
    <p:sldLayoutId id="2147484879" r:id="rId23"/>
    <p:sldLayoutId id="2147484880" r:id="rId24"/>
    <p:sldLayoutId id="2147484881" r:id="rId25"/>
    <p:sldLayoutId id="2147484882" r:id="rId26"/>
    <p:sldLayoutId id="2147484883" r:id="rId27"/>
    <p:sldLayoutId id="2147484884" r:id="rId28"/>
    <p:sldLayoutId id="2147484885" r:id="rId29"/>
    <p:sldLayoutId id="2147484886" r:id="rId3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811450679"/>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 id="2147484899" r:id="rId12"/>
    <p:sldLayoutId id="2147484900" r:id="rId13"/>
    <p:sldLayoutId id="2147484901" r:id="rId14"/>
    <p:sldLayoutId id="2147484902" r:id="rId15"/>
    <p:sldLayoutId id="2147484903" r:id="rId16"/>
    <p:sldLayoutId id="2147484904" r:id="rId17"/>
    <p:sldLayoutId id="2147484905" r:id="rId18"/>
    <p:sldLayoutId id="2147484906" r:id="rId19"/>
    <p:sldLayoutId id="2147484907" r:id="rId20"/>
    <p:sldLayoutId id="2147484908" r:id="rId21"/>
    <p:sldLayoutId id="2147484909" r:id="rId22"/>
    <p:sldLayoutId id="2147484910" r:id="rId23"/>
    <p:sldLayoutId id="2147484911" r:id="rId24"/>
    <p:sldLayoutId id="2147484912" r:id="rId25"/>
    <p:sldLayoutId id="2147484913" r:id="rId26"/>
    <p:sldLayoutId id="2147484914" r:id="rId27"/>
    <p:sldLayoutId id="2147484915" r:id="rId28"/>
    <p:sldLayoutId id="2147484916" r:id="rId29"/>
    <p:sldLayoutId id="2147484917" r:id="rId3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pp.powerbi.com/groups/fe9d4389-ede5-405d-9441-6630cb243d47/reports/2149ed17-cb06-4540-88e9-1d54dacdb1fe/ReportSection" TargetMode="Externa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hyperlink" Target="http://aka.ms/PowerApps/CAP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28.xml.rels>&#65279;<?xml version="1.0" encoding="utf-8"?><Relationships xmlns="http://schemas.openxmlformats.org/package/2006/relationships"><Relationship Type="http://schemas.openxmlformats.org/officeDocument/2006/relationships/slideLayout" Target="../slideLayouts/slideLayout53.xml" Id="rId1" /></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0.xml"/><Relationship Id="rId5" Type="http://schemas.openxmlformats.org/officeDocument/2006/relationships/image" Target="../media/image71.png"/><Relationship Id="rId4" Type="http://schemas.openxmlformats.org/officeDocument/2006/relationships/image" Target="../media/image70.png"/></Relationships>
</file>

<file path=ppt/slides/_rels/slide3.xml.rels>&#65279;<?xml version="1.0" encoding="utf-8"?><Relationships xmlns="http://schemas.openxmlformats.org/package/2006/relationships"><Relationship Type="http://schemas.openxmlformats.org/officeDocument/2006/relationships/slideLayout" Target="../slideLayouts/slideLayout2.xml" Id="rId1" /></Relationships>
</file>

<file path=ppt/slides/_rels/slide30.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72.png"/><Relationship Id="rId7"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chart" Target="../charts/chart1.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77.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diagramLayout" Target="../diagrams/layout2.xml"/><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JPG"/><Relationship Id="rId2" Type="http://schemas.openxmlformats.org/officeDocument/2006/relationships/diagramData" Target="../diagrams/data2.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54.xml"/><Relationship Id="rId6" Type="http://schemas.microsoft.com/office/2007/relationships/diagramDrawing" Target="../diagrams/drawing2.xml"/><Relationship Id="rId11" Type="http://schemas.openxmlformats.org/officeDocument/2006/relationships/image" Target="../media/image82.png"/><Relationship Id="rId5" Type="http://schemas.openxmlformats.org/officeDocument/2006/relationships/diagramColors" Target="../diagrams/colors2.xml"/><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diagramQuickStyle" Target="../diagrams/quickStyle2.xml"/><Relationship Id="rId9" Type="http://schemas.openxmlformats.org/officeDocument/2006/relationships/image" Target="../media/image80.png"/><Relationship Id="rId14"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78.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86.png"/><Relationship Id="rId11" Type="http://schemas.openxmlformats.org/officeDocument/2006/relationships/image" Target="../media/image99.svg"/><Relationship Id="rId5" Type="http://schemas.openxmlformats.org/officeDocument/2006/relationships/image" Target="../media/image94.jp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78.png"/><Relationship Id="rId7" Type="http://schemas.openxmlformats.org/officeDocument/2006/relationships/image" Target="../media/image95.png"/><Relationship Id="rId12"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82.png"/><Relationship Id="rId11" Type="http://schemas.openxmlformats.org/officeDocument/2006/relationships/image" Target="../media/image100.png"/><Relationship Id="rId5" Type="http://schemas.openxmlformats.org/officeDocument/2006/relationships/image" Target="../media/image101.png"/><Relationship Id="rId10" Type="http://schemas.openxmlformats.org/officeDocument/2006/relationships/image" Target="../media/image99.svg"/><Relationship Id="rId4" Type="http://schemas.openxmlformats.org/officeDocument/2006/relationships/image" Target="../media/image79.PN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78.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105.png"/><Relationship Id="rId11" Type="http://schemas.openxmlformats.org/officeDocument/2006/relationships/image" Target="../media/image106.png"/><Relationship Id="rId5" Type="http://schemas.openxmlformats.org/officeDocument/2006/relationships/image" Target="../media/image104.png"/><Relationship Id="rId10" Type="http://schemas.openxmlformats.org/officeDocument/2006/relationships/image" Target="../media/image99.svg"/><Relationship Id="rId4" Type="http://schemas.openxmlformats.org/officeDocument/2006/relationships/image" Target="../media/image103.png"/><Relationship Id="rId9"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hyperlink" Target="http://aka.ms/PowerAppsResources" TargetMode="External"/><Relationship Id="rId2" Type="http://schemas.openxmlformats.org/officeDocument/2006/relationships/hyperlink" Target="http://aka.ms/PowerAppsStories" TargetMode="External"/><Relationship Id="rId1" Type="http://schemas.openxmlformats.org/officeDocument/2006/relationships/slideLayout" Target="../slideLayouts/slideLayout76.xml"/><Relationship Id="rId5" Type="http://schemas.openxmlformats.org/officeDocument/2006/relationships/hyperlink" Target="http://aka.ms/PowerApps/AdminInADay" TargetMode="External"/><Relationship Id="rId4" Type="http://schemas.openxmlformats.org/officeDocument/2006/relationships/hyperlink" Target="http://aka.ms/COEStarterKi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hyperlink" Target="https://aka.ms/MBASeventapp" TargetMode="External"/><Relationship Id="rId1" Type="http://schemas.openxmlformats.org/officeDocument/2006/relationships/slideLayout" Target="../slideLayouts/slideLayout88.xml"/><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hyperlink" Target="https://www.youtube.com/watch?v=rzoyryY2STQ" TargetMode="External"/><Relationship Id="rId12"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jpe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4.xml"/></Relationships>
</file>

<file path=ppt/slides/slide1.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92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0.xml><?xml version="1.0" encoding="utf-8"?>
<p:sld xmlns:a16="http://schemas.microsoft.com/office/drawing/2014/main" xmlns:dgm="http://schemas.openxmlformats.org/drawingml/2006/diagram"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C28F7B-A494-4272-A03C-34B0CF651D66}"/>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3" name="Text Placeholder 2">
            <a:extLst>
              <a:ext uri="{FF2B5EF4-FFF2-40B4-BE49-F238E27FC236}">
                <a16:creationId xmlns:a16="http://schemas.microsoft.com/office/drawing/2014/main" id="{B962EF44-3057-48D8-A9B7-51918ECBDC0E}"/>
              </a:ext>
            </a:extLst>
          </p:cNvPr>
          <p:cNvSpPr>
            <a:spLocks noGrp="1"/>
          </p:cNvSpPr>
          <p:nvPr>
            <p:ph type="body" sz="quarter" idx="14"/>
          </p:nvPr>
        </p:nvSpPr>
        <p:spPr/>
        <p:txBody>
          <a:bodyPr/>
          <a:lstStyle/>
          <a:p>
            <a:r>
              <a:rPr lang="en-GB" dirty="0"/>
              <a:t>Development and Growth over 10 months</a:t>
            </a:r>
          </a:p>
        </p:txBody>
      </p:sp>
      <p:sp>
        <p:nvSpPr>
          <p:cNvPr id="5" name="Title 4">
            <a:extLst>
              <a:ext uri="{FF2B5EF4-FFF2-40B4-BE49-F238E27FC236}">
                <a16:creationId xmlns:a16="http://schemas.microsoft.com/office/drawing/2014/main" id="{33E7D886-130B-4BA5-9560-5A14A34523CF}"/>
              </a:ext>
            </a:extLst>
          </p:cNvPr>
          <p:cNvSpPr>
            <a:spLocks noGrp="1"/>
          </p:cNvSpPr>
          <p:nvPr>
            <p:ph type="title"/>
          </p:nvPr>
        </p:nvSpPr>
        <p:spPr>
          <a:xfrm>
            <a:off x="478870" y="384853"/>
            <a:ext cx="10102852" cy="492443"/>
          </a:xfrm>
        </p:spPr>
        <p:txBody>
          <a:bodyPr/>
          <a:lstStyle/>
          <a:p>
            <a:r>
              <a:rPr lang="en-GB" sz="3200" dirty="0"/>
              <a:t>GSK Rangers – From Zero to Heroes</a:t>
            </a:r>
            <a:endParaRPr lang="en-GB" dirty="0"/>
          </a:p>
        </p:txBody>
      </p:sp>
      <p:sp>
        <p:nvSpPr>
          <p:cNvPr id="8" name="Slide Number Placeholder 7">
            <a:extLst>
              <a:ext uri="{FF2B5EF4-FFF2-40B4-BE49-F238E27FC236}">
                <a16:creationId xmlns:a16="http://schemas.microsoft.com/office/drawing/2014/main" id="{8F71ECFE-EF54-4DA9-86FE-5DC7F1223B8D}"/>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10</a:t>
            </a:fld>
            <a:endParaRPr lang="en-GB">
              <a:solidFill>
                <a:srgbClr val="544F40"/>
              </a:solidFill>
              <a:latin typeface="Arial"/>
            </a:endParaRPr>
          </a:p>
        </p:txBody>
      </p:sp>
      <p:sp>
        <p:nvSpPr>
          <p:cNvPr id="11" name="Rectangle 10">
            <a:extLst>
              <a:ext uri="{FF2B5EF4-FFF2-40B4-BE49-F238E27FC236}">
                <a16:creationId xmlns:a16="http://schemas.microsoft.com/office/drawing/2014/main" id="{B41EFA5D-64CC-46C4-ABD0-F025726A5655}"/>
              </a:ext>
            </a:extLst>
          </p:cNvPr>
          <p:cNvSpPr/>
          <p:nvPr/>
        </p:nvSpPr>
        <p:spPr bwMode="auto">
          <a:xfrm>
            <a:off x="478869" y="6220432"/>
            <a:ext cx="11232000" cy="637569"/>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12" name="Rectangle 11">
            <a:extLst>
              <a:ext uri="{FF2B5EF4-FFF2-40B4-BE49-F238E27FC236}">
                <a16:creationId xmlns:a16="http://schemas.microsoft.com/office/drawing/2014/main" id="{EBD3587F-0EEC-4132-BF46-7E1434480013}"/>
              </a:ext>
            </a:extLst>
          </p:cNvPr>
          <p:cNvSpPr/>
          <p:nvPr/>
        </p:nvSpPr>
        <p:spPr bwMode="auto">
          <a:xfrm>
            <a:off x="478869" y="5311887"/>
            <a:ext cx="11232000" cy="73786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13" name="TextBox 12">
            <a:extLst>
              <a:ext uri="{FF2B5EF4-FFF2-40B4-BE49-F238E27FC236}">
                <a16:creationId xmlns:a16="http://schemas.microsoft.com/office/drawing/2014/main" id="{D7A1F31D-A108-4636-A119-4DFE4106A780}"/>
              </a:ext>
            </a:extLst>
          </p:cNvPr>
          <p:cNvSpPr txBox="1"/>
          <p:nvPr/>
        </p:nvSpPr>
        <p:spPr>
          <a:xfrm>
            <a:off x="7412784" y="5341437"/>
            <a:ext cx="1030309" cy="58477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Challenged by Site Director</a:t>
            </a:r>
          </a:p>
          <a:p>
            <a:pPr algn="ctr" defTabSz="1219170">
              <a:buClr>
                <a:srgbClr val="544F40"/>
              </a:buClr>
            </a:pPr>
            <a:r>
              <a:rPr lang="en-GB" sz="800" dirty="0">
                <a:solidFill>
                  <a:srgbClr val="544F40"/>
                </a:solidFill>
                <a:latin typeface="Arial"/>
              </a:rPr>
              <a:t>Top 10 Site Challenges</a:t>
            </a:r>
          </a:p>
        </p:txBody>
      </p:sp>
      <p:graphicFrame>
        <p:nvGraphicFramePr>
          <p:cNvPr id="14" name="Diagram 13">
            <a:extLst>
              <a:ext uri="{FF2B5EF4-FFF2-40B4-BE49-F238E27FC236}">
                <a16:creationId xmlns:a16="http://schemas.microsoft.com/office/drawing/2014/main" id="{A41E028A-FFD5-4355-B8D7-94B9C09FFF7F}"/>
              </a:ext>
            </a:extLst>
          </p:cNvPr>
          <p:cNvGraphicFramePr/>
          <p:nvPr/>
        </p:nvGraphicFramePr>
        <p:xfrm>
          <a:off x="920033" y="4043307"/>
          <a:ext cx="10347591" cy="556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Oval 14">
            <a:extLst>
              <a:ext uri="{FF2B5EF4-FFF2-40B4-BE49-F238E27FC236}">
                <a16:creationId xmlns:a16="http://schemas.microsoft.com/office/drawing/2014/main" id="{CBF2F338-210C-4CC6-9593-C773FB128E80}"/>
              </a:ext>
            </a:extLst>
          </p:cNvPr>
          <p:cNvSpPr/>
          <p:nvPr/>
        </p:nvSpPr>
        <p:spPr bwMode="auto">
          <a:xfrm>
            <a:off x="1992357"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16" name="Oval 15">
            <a:extLst>
              <a:ext uri="{FF2B5EF4-FFF2-40B4-BE49-F238E27FC236}">
                <a16:creationId xmlns:a16="http://schemas.microsoft.com/office/drawing/2014/main" id="{556826B2-CC2D-4F9F-A632-030CC8C6A588}"/>
              </a:ext>
            </a:extLst>
          </p:cNvPr>
          <p:cNvSpPr/>
          <p:nvPr/>
        </p:nvSpPr>
        <p:spPr bwMode="auto">
          <a:xfrm>
            <a:off x="2748897" y="3966841"/>
            <a:ext cx="144000" cy="145785"/>
          </a:xfrm>
          <a:prstGeom prst="ellipse">
            <a:avLst/>
          </a:prstGeom>
          <a:solidFill>
            <a:schemeClr val="accent3"/>
          </a:solidFill>
          <a:ln>
            <a:solidFill>
              <a:schemeClr val="accent3"/>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17" name="Oval 16">
            <a:extLst>
              <a:ext uri="{FF2B5EF4-FFF2-40B4-BE49-F238E27FC236}">
                <a16:creationId xmlns:a16="http://schemas.microsoft.com/office/drawing/2014/main" id="{75B7867E-82B7-4E9C-A609-8AD06688A5E0}"/>
              </a:ext>
            </a:extLst>
          </p:cNvPr>
          <p:cNvSpPr/>
          <p:nvPr/>
        </p:nvSpPr>
        <p:spPr bwMode="auto">
          <a:xfrm>
            <a:off x="3117096" y="3972842"/>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18" name="TextBox 17">
            <a:extLst>
              <a:ext uri="{FF2B5EF4-FFF2-40B4-BE49-F238E27FC236}">
                <a16:creationId xmlns:a16="http://schemas.microsoft.com/office/drawing/2014/main" id="{92B1784A-4CA0-4BD4-BB1A-A7BC1E0D30D6}"/>
              </a:ext>
            </a:extLst>
          </p:cNvPr>
          <p:cNvSpPr txBox="1"/>
          <p:nvPr/>
        </p:nvSpPr>
        <p:spPr>
          <a:xfrm>
            <a:off x="516117" y="5065688"/>
            <a:ext cx="1096500" cy="415498"/>
          </a:xfrm>
          <a:prstGeom prst="rect">
            <a:avLst/>
          </a:prstGeom>
          <a:noFill/>
        </p:spPr>
        <p:txBody>
          <a:bodyPr wrap="square" rtlCol="0">
            <a:spAutoFit/>
          </a:bodyPr>
          <a:lstStyle/>
          <a:p>
            <a:pPr algn="ctr" defTabSz="1219170">
              <a:buClr>
                <a:srgbClr val="544F40"/>
              </a:buClr>
            </a:pPr>
            <a:r>
              <a:rPr lang="en-GB" sz="700" b="1" dirty="0">
                <a:solidFill>
                  <a:srgbClr val="544F40"/>
                </a:solidFill>
                <a:latin typeface="Arial"/>
              </a:rPr>
              <a:t>Power Ranger Idea</a:t>
            </a:r>
          </a:p>
          <a:p>
            <a:pPr algn="ctr" defTabSz="1219170">
              <a:buClr>
                <a:srgbClr val="544F40"/>
              </a:buClr>
            </a:pPr>
            <a:r>
              <a:rPr lang="en-GB" sz="700" dirty="0">
                <a:solidFill>
                  <a:srgbClr val="544F40"/>
                </a:solidFill>
                <a:latin typeface="Arial"/>
              </a:rPr>
              <a:t>Experiment formed</a:t>
            </a:r>
          </a:p>
          <a:p>
            <a:pPr algn="ctr" defTabSz="1219170">
              <a:buClr>
                <a:srgbClr val="544F40"/>
              </a:buClr>
            </a:pPr>
            <a:r>
              <a:rPr lang="en-GB" sz="700" dirty="0">
                <a:solidFill>
                  <a:srgbClr val="544F40"/>
                </a:solidFill>
                <a:latin typeface="Arial"/>
              </a:rPr>
              <a:t>06Aug18</a:t>
            </a:r>
          </a:p>
        </p:txBody>
      </p:sp>
      <p:pic>
        <p:nvPicPr>
          <p:cNvPr id="19" name="Graphic 18" descr="Lightbulb">
            <a:extLst>
              <a:ext uri="{FF2B5EF4-FFF2-40B4-BE49-F238E27FC236}">
                <a16:creationId xmlns:a16="http://schemas.microsoft.com/office/drawing/2014/main" id="{84EDE72D-BE06-44D1-AEC1-0D41ABB403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28" y="3993623"/>
            <a:ext cx="923733" cy="709031"/>
          </a:xfrm>
          <a:prstGeom prst="rect">
            <a:avLst/>
          </a:prstGeom>
        </p:spPr>
      </p:pic>
      <p:sp>
        <p:nvSpPr>
          <p:cNvPr id="20" name="Oval 19">
            <a:extLst>
              <a:ext uri="{FF2B5EF4-FFF2-40B4-BE49-F238E27FC236}">
                <a16:creationId xmlns:a16="http://schemas.microsoft.com/office/drawing/2014/main" id="{61EA607D-ACFF-454F-881D-CED2484B5757}"/>
              </a:ext>
            </a:extLst>
          </p:cNvPr>
          <p:cNvSpPr/>
          <p:nvPr/>
        </p:nvSpPr>
        <p:spPr bwMode="auto">
          <a:xfrm>
            <a:off x="992367"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21" name="Straight Connector 20">
            <a:extLst>
              <a:ext uri="{FF2B5EF4-FFF2-40B4-BE49-F238E27FC236}">
                <a16:creationId xmlns:a16="http://schemas.microsoft.com/office/drawing/2014/main" id="{67FC55E3-44AC-4FED-BE27-9587A10944D1}"/>
              </a:ext>
            </a:extLst>
          </p:cNvPr>
          <p:cNvCxnSpPr>
            <a:cxnSpLocks/>
            <a:stCxn id="20" idx="4"/>
            <a:endCxn id="18" idx="0"/>
          </p:cNvCxnSpPr>
          <p:nvPr/>
        </p:nvCxnSpPr>
        <p:spPr>
          <a:xfrm>
            <a:off x="1064367" y="4646577"/>
            <a:ext cx="0" cy="41911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002410-2868-42AE-8BF6-67A37E7C1B14}"/>
              </a:ext>
            </a:extLst>
          </p:cNvPr>
          <p:cNvCxnSpPr>
            <a:cxnSpLocks/>
            <a:stCxn id="15" idx="4"/>
            <a:endCxn id="49" idx="0"/>
          </p:cNvCxnSpPr>
          <p:nvPr/>
        </p:nvCxnSpPr>
        <p:spPr>
          <a:xfrm>
            <a:off x="2064357" y="4646577"/>
            <a:ext cx="4506" cy="78151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E7E61BD-CA7D-4D0D-B21D-67644FA48369}"/>
              </a:ext>
            </a:extLst>
          </p:cNvPr>
          <p:cNvCxnSpPr>
            <a:stCxn id="16" idx="0"/>
            <a:endCxn id="104" idx="2"/>
          </p:cNvCxnSpPr>
          <p:nvPr/>
        </p:nvCxnSpPr>
        <p:spPr>
          <a:xfrm flipV="1">
            <a:off x="2820897" y="3661350"/>
            <a:ext cx="4506" cy="3054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F57A8F9-C25A-4A44-87C2-4207CBBCCB71}"/>
              </a:ext>
            </a:extLst>
          </p:cNvPr>
          <p:cNvSpPr/>
          <p:nvPr/>
        </p:nvSpPr>
        <p:spPr bwMode="auto">
          <a:xfrm>
            <a:off x="3788831" y="3966841"/>
            <a:ext cx="144000" cy="145785"/>
          </a:xfrm>
          <a:prstGeom prst="ellipse">
            <a:avLst/>
          </a:prstGeom>
          <a:solidFill>
            <a:schemeClr val="accent3"/>
          </a:solidFill>
          <a:ln>
            <a:solidFill>
              <a:schemeClr val="accent3"/>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25" name="TextBox 24">
            <a:extLst>
              <a:ext uri="{FF2B5EF4-FFF2-40B4-BE49-F238E27FC236}">
                <a16:creationId xmlns:a16="http://schemas.microsoft.com/office/drawing/2014/main" id="{4C0C1C5B-974C-4F11-89A5-D5B86F44FC93}"/>
              </a:ext>
            </a:extLst>
          </p:cNvPr>
          <p:cNvSpPr txBox="1"/>
          <p:nvPr/>
        </p:nvSpPr>
        <p:spPr>
          <a:xfrm>
            <a:off x="3317086" y="3331069"/>
            <a:ext cx="1096500" cy="461665"/>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PowerApps Training</a:t>
            </a:r>
          </a:p>
          <a:p>
            <a:pPr algn="ctr" defTabSz="1219170">
              <a:buClr>
                <a:srgbClr val="544F40"/>
              </a:buClr>
            </a:pPr>
            <a:r>
              <a:rPr lang="en-GB" sz="800" dirty="0">
                <a:solidFill>
                  <a:srgbClr val="544F40"/>
                </a:solidFill>
                <a:latin typeface="Arial"/>
              </a:rPr>
              <a:t>‘App in a Day’</a:t>
            </a:r>
          </a:p>
        </p:txBody>
      </p:sp>
      <p:cxnSp>
        <p:nvCxnSpPr>
          <p:cNvPr id="26" name="Straight Connector 25">
            <a:extLst>
              <a:ext uri="{FF2B5EF4-FFF2-40B4-BE49-F238E27FC236}">
                <a16:creationId xmlns:a16="http://schemas.microsoft.com/office/drawing/2014/main" id="{072E7FCF-5FDE-432D-AC1E-0385548B9D97}"/>
              </a:ext>
            </a:extLst>
          </p:cNvPr>
          <p:cNvCxnSpPr>
            <a:stCxn id="24" idx="0"/>
            <a:endCxn id="25" idx="2"/>
          </p:cNvCxnSpPr>
          <p:nvPr/>
        </p:nvCxnSpPr>
        <p:spPr>
          <a:xfrm flipV="1">
            <a:off x="3860831" y="3792734"/>
            <a:ext cx="4505" cy="1741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A616B50-975E-496D-ADEF-7E1794C49C6A}"/>
              </a:ext>
            </a:extLst>
          </p:cNvPr>
          <p:cNvSpPr/>
          <p:nvPr/>
        </p:nvSpPr>
        <p:spPr bwMode="auto">
          <a:xfrm>
            <a:off x="7814948" y="3966841"/>
            <a:ext cx="144000" cy="145785"/>
          </a:xfrm>
          <a:prstGeom prst="ellipse">
            <a:avLst/>
          </a:prstGeom>
          <a:solidFill>
            <a:schemeClr val="accent3"/>
          </a:solidFill>
          <a:ln>
            <a:solidFill>
              <a:schemeClr val="accent3"/>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28" name="Straight Connector 27">
            <a:extLst>
              <a:ext uri="{FF2B5EF4-FFF2-40B4-BE49-F238E27FC236}">
                <a16:creationId xmlns:a16="http://schemas.microsoft.com/office/drawing/2014/main" id="{619B1175-C519-4580-B4E4-81DCB54C6BE3}"/>
              </a:ext>
            </a:extLst>
          </p:cNvPr>
          <p:cNvCxnSpPr>
            <a:stCxn id="27" idx="0"/>
            <a:endCxn id="85" idx="2"/>
          </p:cNvCxnSpPr>
          <p:nvPr/>
        </p:nvCxnSpPr>
        <p:spPr>
          <a:xfrm flipV="1">
            <a:off x="7886948" y="3396311"/>
            <a:ext cx="4507" cy="5705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315643D-296F-46E0-B799-1B7EF1564A81}"/>
              </a:ext>
            </a:extLst>
          </p:cNvPr>
          <p:cNvSpPr/>
          <p:nvPr/>
        </p:nvSpPr>
        <p:spPr bwMode="auto">
          <a:xfrm>
            <a:off x="5704444"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30" name="Straight Connector 29">
            <a:extLst>
              <a:ext uri="{FF2B5EF4-FFF2-40B4-BE49-F238E27FC236}">
                <a16:creationId xmlns:a16="http://schemas.microsoft.com/office/drawing/2014/main" id="{74802C4C-5C74-42BB-893B-A2526F115847}"/>
              </a:ext>
            </a:extLst>
          </p:cNvPr>
          <p:cNvCxnSpPr/>
          <p:nvPr/>
        </p:nvCxnSpPr>
        <p:spPr>
          <a:xfrm>
            <a:off x="5780952" y="4503423"/>
            <a:ext cx="0" cy="224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75A5F31-FE3E-4D42-A94B-6A2E00ED85A8}"/>
              </a:ext>
            </a:extLst>
          </p:cNvPr>
          <p:cNvSpPr/>
          <p:nvPr/>
        </p:nvSpPr>
        <p:spPr bwMode="auto">
          <a:xfrm>
            <a:off x="6632920"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32" name="Straight Connector 31">
            <a:extLst>
              <a:ext uri="{FF2B5EF4-FFF2-40B4-BE49-F238E27FC236}">
                <a16:creationId xmlns:a16="http://schemas.microsoft.com/office/drawing/2014/main" id="{6A5043CE-31E0-492A-B57A-D093F2F1DC4F}"/>
              </a:ext>
            </a:extLst>
          </p:cNvPr>
          <p:cNvCxnSpPr>
            <a:cxnSpLocks/>
            <a:stCxn id="31" idx="4"/>
            <a:endCxn id="69" idx="0"/>
          </p:cNvCxnSpPr>
          <p:nvPr/>
        </p:nvCxnSpPr>
        <p:spPr>
          <a:xfrm>
            <a:off x="6704920" y="4646577"/>
            <a:ext cx="3691" cy="78048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9C23885C-6A14-4E57-883C-9904DA5637D7}"/>
              </a:ext>
            </a:extLst>
          </p:cNvPr>
          <p:cNvSpPr/>
          <p:nvPr/>
        </p:nvSpPr>
        <p:spPr bwMode="auto">
          <a:xfrm>
            <a:off x="8743029"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34" name="Straight Connector 33">
            <a:extLst>
              <a:ext uri="{FF2B5EF4-FFF2-40B4-BE49-F238E27FC236}">
                <a16:creationId xmlns:a16="http://schemas.microsoft.com/office/drawing/2014/main" id="{C94BDBF8-50D6-4A19-A8D6-07D5122C8B7E}"/>
              </a:ext>
            </a:extLst>
          </p:cNvPr>
          <p:cNvCxnSpPr>
            <a:cxnSpLocks/>
            <a:stCxn id="33" idx="4"/>
          </p:cNvCxnSpPr>
          <p:nvPr/>
        </p:nvCxnSpPr>
        <p:spPr>
          <a:xfrm>
            <a:off x="8815029" y="4646576"/>
            <a:ext cx="12275" cy="720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FF35880-FD8C-4512-9702-49601C5B6BBC}"/>
              </a:ext>
            </a:extLst>
          </p:cNvPr>
          <p:cNvSpPr/>
          <p:nvPr/>
        </p:nvSpPr>
        <p:spPr bwMode="auto">
          <a:xfrm>
            <a:off x="9871404"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36" name="Straight Connector 35">
            <a:extLst>
              <a:ext uri="{FF2B5EF4-FFF2-40B4-BE49-F238E27FC236}">
                <a16:creationId xmlns:a16="http://schemas.microsoft.com/office/drawing/2014/main" id="{372BF4F9-28BD-4371-967E-B506FE207423}"/>
              </a:ext>
            </a:extLst>
          </p:cNvPr>
          <p:cNvCxnSpPr>
            <a:cxnSpLocks/>
            <a:stCxn id="35" idx="4"/>
            <a:endCxn id="113" idx="0"/>
          </p:cNvCxnSpPr>
          <p:nvPr/>
        </p:nvCxnSpPr>
        <p:spPr>
          <a:xfrm>
            <a:off x="9943404" y="4646577"/>
            <a:ext cx="4505" cy="45448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29D02B2-CC2F-4BB2-9BF5-8D317F83A7F9}"/>
              </a:ext>
            </a:extLst>
          </p:cNvPr>
          <p:cNvSpPr/>
          <p:nvPr/>
        </p:nvSpPr>
        <p:spPr bwMode="auto">
          <a:xfrm>
            <a:off x="7415017" y="3966841"/>
            <a:ext cx="144000" cy="145785"/>
          </a:xfrm>
          <a:prstGeom prst="ellipse">
            <a:avLst/>
          </a:prstGeom>
          <a:solidFill>
            <a:schemeClr val="accent3"/>
          </a:solidFill>
          <a:ln>
            <a:solidFill>
              <a:schemeClr val="accent3"/>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38" name="TextBox 37">
            <a:extLst>
              <a:ext uri="{FF2B5EF4-FFF2-40B4-BE49-F238E27FC236}">
                <a16:creationId xmlns:a16="http://schemas.microsoft.com/office/drawing/2014/main" id="{5F2B0EED-1195-47A0-9644-3A85F70F62B6}"/>
              </a:ext>
            </a:extLst>
          </p:cNvPr>
          <p:cNvSpPr txBox="1"/>
          <p:nvPr/>
        </p:nvSpPr>
        <p:spPr>
          <a:xfrm>
            <a:off x="7081514" y="3332138"/>
            <a:ext cx="814063" cy="338554"/>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Agile Training</a:t>
            </a:r>
          </a:p>
        </p:txBody>
      </p:sp>
      <p:cxnSp>
        <p:nvCxnSpPr>
          <p:cNvPr id="39" name="Straight Connector 38">
            <a:extLst>
              <a:ext uri="{FF2B5EF4-FFF2-40B4-BE49-F238E27FC236}">
                <a16:creationId xmlns:a16="http://schemas.microsoft.com/office/drawing/2014/main" id="{6E17F670-0C3B-44B1-985B-EA2803DFB091}"/>
              </a:ext>
            </a:extLst>
          </p:cNvPr>
          <p:cNvCxnSpPr>
            <a:cxnSpLocks/>
            <a:stCxn id="37" idx="0"/>
            <a:endCxn id="38" idx="2"/>
          </p:cNvCxnSpPr>
          <p:nvPr/>
        </p:nvCxnSpPr>
        <p:spPr>
          <a:xfrm flipV="1">
            <a:off x="7487017" y="3670692"/>
            <a:ext cx="1529" cy="29614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2DF539F-2C1C-425F-B6D6-A29D30946608}"/>
              </a:ext>
            </a:extLst>
          </p:cNvPr>
          <p:cNvSpPr/>
          <p:nvPr/>
        </p:nvSpPr>
        <p:spPr bwMode="auto">
          <a:xfrm>
            <a:off x="7851432" y="4500100"/>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41" name="Straight Connector 40">
            <a:extLst>
              <a:ext uri="{FF2B5EF4-FFF2-40B4-BE49-F238E27FC236}">
                <a16:creationId xmlns:a16="http://schemas.microsoft.com/office/drawing/2014/main" id="{E1E623BC-E44F-4A97-BD3A-25A0248E202E}"/>
              </a:ext>
            </a:extLst>
          </p:cNvPr>
          <p:cNvCxnSpPr>
            <a:cxnSpLocks/>
            <a:stCxn id="40" idx="4"/>
            <a:endCxn id="13" idx="0"/>
          </p:cNvCxnSpPr>
          <p:nvPr/>
        </p:nvCxnSpPr>
        <p:spPr>
          <a:xfrm>
            <a:off x="7923432" y="4645885"/>
            <a:ext cx="4507" cy="69555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4ECF27D5-ACBD-40C0-9E16-90F1CB8AB154}"/>
              </a:ext>
            </a:extLst>
          </p:cNvPr>
          <p:cNvSpPr/>
          <p:nvPr/>
        </p:nvSpPr>
        <p:spPr bwMode="auto">
          <a:xfrm>
            <a:off x="10902223"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43" name="TextBox 42">
            <a:extLst>
              <a:ext uri="{FF2B5EF4-FFF2-40B4-BE49-F238E27FC236}">
                <a16:creationId xmlns:a16="http://schemas.microsoft.com/office/drawing/2014/main" id="{9B9053F3-A122-434F-9B79-5997D089D57F}"/>
              </a:ext>
            </a:extLst>
          </p:cNvPr>
          <p:cNvSpPr txBox="1"/>
          <p:nvPr/>
        </p:nvSpPr>
        <p:spPr>
          <a:xfrm>
            <a:off x="10430478" y="4913309"/>
            <a:ext cx="1096500" cy="584775"/>
          </a:xfrm>
          <a:prstGeom prst="rect">
            <a:avLst/>
          </a:prstGeom>
          <a:noFill/>
        </p:spPr>
        <p:txBody>
          <a:bodyPr wrap="square" rtlCol="0">
            <a:spAutoFit/>
          </a:bodyPr>
          <a:lstStyle/>
          <a:p>
            <a:pPr algn="ctr" defTabSz="1219170">
              <a:buClr>
                <a:srgbClr val="544F40"/>
              </a:buClr>
            </a:pPr>
            <a:r>
              <a:rPr lang="en-GB" sz="800" b="1" dirty="0">
                <a:solidFill>
                  <a:srgbClr val="F36633"/>
                </a:solidFill>
                <a:latin typeface="Arial"/>
              </a:rPr>
              <a:t>Global Super Hero Network?</a:t>
            </a:r>
          </a:p>
          <a:p>
            <a:pPr algn="ctr" defTabSz="1219170">
              <a:buClr>
                <a:srgbClr val="544F40"/>
              </a:buClr>
            </a:pPr>
            <a:r>
              <a:rPr lang="en-GB" sz="800" dirty="0">
                <a:solidFill>
                  <a:srgbClr val="F36633"/>
                </a:solidFill>
                <a:latin typeface="Arial"/>
              </a:rPr>
              <a:t>Take over the world?</a:t>
            </a:r>
          </a:p>
        </p:txBody>
      </p:sp>
      <p:cxnSp>
        <p:nvCxnSpPr>
          <p:cNvPr id="44" name="Straight Connector 43">
            <a:extLst>
              <a:ext uri="{FF2B5EF4-FFF2-40B4-BE49-F238E27FC236}">
                <a16:creationId xmlns:a16="http://schemas.microsoft.com/office/drawing/2014/main" id="{59E5E887-F8B1-4D0B-B3B6-22EC96FC677A}"/>
              </a:ext>
            </a:extLst>
          </p:cNvPr>
          <p:cNvCxnSpPr>
            <a:cxnSpLocks/>
            <a:stCxn id="42" idx="4"/>
            <a:endCxn id="43" idx="0"/>
          </p:cNvCxnSpPr>
          <p:nvPr/>
        </p:nvCxnSpPr>
        <p:spPr>
          <a:xfrm>
            <a:off x="10974223" y="4646577"/>
            <a:ext cx="4505" cy="26673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7217C5-3CEF-4580-B662-0DB1558FF654}"/>
              </a:ext>
            </a:extLst>
          </p:cNvPr>
          <p:cNvSpPr txBox="1"/>
          <p:nvPr/>
        </p:nvSpPr>
        <p:spPr>
          <a:xfrm>
            <a:off x="9149926" y="6468504"/>
            <a:ext cx="814063" cy="261610"/>
          </a:xfrm>
          <a:prstGeom prst="rect">
            <a:avLst/>
          </a:prstGeom>
          <a:noFill/>
        </p:spPr>
        <p:txBody>
          <a:bodyPr wrap="square" rtlCol="0">
            <a:spAutoFit/>
          </a:bodyPr>
          <a:lstStyle/>
          <a:p>
            <a:pPr algn="ctr" defTabSz="1219170">
              <a:buClr>
                <a:srgbClr val="544F40"/>
              </a:buClr>
            </a:pPr>
            <a:r>
              <a:rPr lang="en-GB" sz="1100" b="1" dirty="0">
                <a:solidFill>
                  <a:srgbClr val="F36633"/>
                </a:solidFill>
                <a:latin typeface="Arial"/>
              </a:rPr>
              <a:t>Now</a:t>
            </a:r>
          </a:p>
        </p:txBody>
      </p:sp>
      <p:sp>
        <p:nvSpPr>
          <p:cNvPr id="47" name="Oval 46">
            <a:extLst>
              <a:ext uri="{FF2B5EF4-FFF2-40B4-BE49-F238E27FC236}">
                <a16:creationId xmlns:a16="http://schemas.microsoft.com/office/drawing/2014/main" id="{576E0EC4-EBD4-4BBF-B88A-E67D00FFDDE9}"/>
              </a:ext>
            </a:extLst>
          </p:cNvPr>
          <p:cNvSpPr/>
          <p:nvPr/>
        </p:nvSpPr>
        <p:spPr bwMode="auto">
          <a:xfrm>
            <a:off x="10365716" y="4498957"/>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49" name="TextBox 48">
            <a:extLst>
              <a:ext uri="{FF2B5EF4-FFF2-40B4-BE49-F238E27FC236}">
                <a16:creationId xmlns:a16="http://schemas.microsoft.com/office/drawing/2014/main" id="{B4787C08-3CC7-4995-AEEB-8FF4C1D8A098}"/>
              </a:ext>
            </a:extLst>
          </p:cNvPr>
          <p:cNvSpPr txBox="1"/>
          <p:nvPr/>
        </p:nvSpPr>
        <p:spPr>
          <a:xfrm>
            <a:off x="1520613" y="5428094"/>
            <a:ext cx="1096500" cy="46166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First Meeting</a:t>
            </a:r>
          </a:p>
          <a:p>
            <a:pPr algn="ctr" defTabSz="1219170">
              <a:buClr>
                <a:srgbClr val="544F40"/>
              </a:buClr>
            </a:pPr>
            <a:r>
              <a:rPr lang="en-GB" sz="800" dirty="0">
                <a:solidFill>
                  <a:srgbClr val="544F40"/>
                </a:solidFill>
                <a:latin typeface="Arial"/>
              </a:rPr>
              <a:t>Ware, 10 people, 7 Functions</a:t>
            </a:r>
          </a:p>
        </p:txBody>
      </p:sp>
      <p:sp>
        <p:nvSpPr>
          <p:cNvPr id="50" name="Oval 49">
            <a:extLst>
              <a:ext uri="{FF2B5EF4-FFF2-40B4-BE49-F238E27FC236}">
                <a16:creationId xmlns:a16="http://schemas.microsoft.com/office/drawing/2014/main" id="{FD571ED3-D676-4558-8A04-E098389737A1}"/>
              </a:ext>
            </a:extLst>
          </p:cNvPr>
          <p:cNvSpPr/>
          <p:nvPr/>
        </p:nvSpPr>
        <p:spPr bwMode="auto">
          <a:xfrm>
            <a:off x="7131119" y="4500792"/>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51" name="Straight Connector 50">
            <a:extLst>
              <a:ext uri="{FF2B5EF4-FFF2-40B4-BE49-F238E27FC236}">
                <a16:creationId xmlns:a16="http://schemas.microsoft.com/office/drawing/2014/main" id="{240D77D8-2156-4D10-9230-CF2DF6E30903}"/>
              </a:ext>
            </a:extLst>
          </p:cNvPr>
          <p:cNvCxnSpPr>
            <a:cxnSpLocks/>
            <a:stCxn id="50" idx="4"/>
            <a:endCxn id="79" idx="0"/>
          </p:cNvCxnSpPr>
          <p:nvPr/>
        </p:nvCxnSpPr>
        <p:spPr>
          <a:xfrm>
            <a:off x="7203119" y="4646577"/>
            <a:ext cx="5759" cy="25663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1E1D322F-FFB3-4579-BC11-F7DDBCCE85BD}"/>
              </a:ext>
            </a:extLst>
          </p:cNvPr>
          <p:cNvSpPr/>
          <p:nvPr/>
        </p:nvSpPr>
        <p:spPr bwMode="auto">
          <a:xfrm>
            <a:off x="8818825" y="4502772"/>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53" name="Straight Connector 52">
            <a:extLst>
              <a:ext uri="{FF2B5EF4-FFF2-40B4-BE49-F238E27FC236}">
                <a16:creationId xmlns:a16="http://schemas.microsoft.com/office/drawing/2014/main" id="{308D7163-E5D3-4939-9631-53A2D39170D4}"/>
              </a:ext>
            </a:extLst>
          </p:cNvPr>
          <p:cNvCxnSpPr>
            <a:cxnSpLocks/>
            <a:stCxn id="52" idx="4"/>
            <a:endCxn id="116" idx="0"/>
          </p:cNvCxnSpPr>
          <p:nvPr/>
        </p:nvCxnSpPr>
        <p:spPr>
          <a:xfrm>
            <a:off x="8890825" y="4648557"/>
            <a:ext cx="1555" cy="24615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B5FC247-3CF0-4AF2-8FBB-DEE23AC5F9A5}"/>
              </a:ext>
            </a:extLst>
          </p:cNvPr>
          <p:cNvCxnSpPr>
            <a:cxnSpLocks/>
            <a:stCxn id="29" idx="4"/>
            <a:endCxn id="103" idx="0"/>
          </p:cNvCxnSpPr>
          <p:nvPr/>
        </p:nvCxnSpPr>
        <p:spPr>
          <a:xfrm>
            <a:off x="5776444" y="4646577"/>
            <a:ext cx="4507" cy="104313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C8D4A90-AD08-4E0E-94C4-E5028313952B}"/>
              </a:ext>
            </a:extLst>
          </p:cNvPr>
          <p:cNvSpPr txBox="1"/>
          <p:nvPr/>
        </p:nvSpPr>
        <p:spPr>
          <a:xfrm>
            <a:off x="2643455" y="2642489"/>
            <a:ext cx="1096500" cy="461665"/>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1</a:t>
            </a:r>
            <a:r>
              <a:rPr lang="en-GB" sz="800" b="1" baseline="30000" dirty="0">
                <a:solidFill>
                  <a:srgbClr val="544F40"/>
                </a:solidFill>
                <a:latin typeface="Arial"/>
              </a:rPr>
              <a:t>st</a:t>
            </a:r>
            <a:r>
              <a:rPr lang="en-GB" sz="800" b="1" dirty="0">
                <a:solidFill>
                  <a:srgbClr val="544F40"/>
                </a:solidFill>
                <a:latin typeface="Arial"/>
              </a:rPr>
              <a:t> Cross organization problem solved</a:t>
            </a:r>
          </a:p>
        </p:txBody>
      </p:sp>
      <p:cxnSp>
        <p:nvCxnSpPr>
          <p:cNvPr id="56" name="Straight Connector 55">
            <a:extLst>
              <a:ext uri="{FF2B5EF4-FFF2-40B4-BE49-F238E27FC236}">
                <a16:creationId xmlns:a16="http://schemas.microsoft.com/office/drawing/2014/main" id="{87CB50B0-F00E-476F-8F0A-735B16EB8FAA}"/>
              </a:ext>
            </a:extLst>
          </p:cNvPr>
          <p:cNvCxnSpPr>
            <a:cxnSpLocks/>
            <a:stCxn id="17" idx="0"/>
            <a:endCxn id="55" idx="2"/>
          </p:cNvCxnSpPr>
          <p:nvPr/>
        </p:nvCxnSpPr>
        <p:spPr>
          <a:xfrm flipV="1">
            <a:off x="3189096" y="3104154"/>
            <a:ext cx="2609" cy="8686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6F6C7EF2-2B27-4107-9ECF-5BCE3BEA8672}"/>
              </a:ext>
            </a:extLst>
          </p:cNvPr>
          <p:cNvSpPr/>
          <p:nvPr/>
        </p:nvSpPr>
        <p:spPr bwMode="auto">
          <a:xfrm>
            <a:off x="4619751" y="3966841"/>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58" name="TextBox 57">
            <a:extLst>
              <a:ext uri="{FF2B5EF4-FFF2-40B4-BE49-F238E27FC236}">
                <a16:creationId xmlns:a16="http://schemas.microsoft.com/office/drawing/2014/main" id="{0F09156D-1C72-4F5E-A384-74D4552CB9A2}"/>
              </a:ext>
            </a:extLst>
          </p:cNvPr>
          <p:cNvSpPr txBox="1"/>
          <p:nvPr/>
        </p:nvSpPr>
        <p:spPr>
          <a:xfrm>
            <a:off x="4136743" y="1923501"/>
            <a:ext cx="1096500" cy="830997"/>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Equipment performance visualised to target issue resolution</a:t>
            </a:r>
          </a:p>
          <a:p>
            <a:pPr algn="ctr" defTabSz="1219170">
              <a:buClr>
                <a:srgbClr val="544F40"/>
              </a:buClr>
            </a:pPr>
            <a:r>
              <a:rPr lang="en-GB" sz="800" dirty="0">
                <a:solidFill>
                  <a:srgbClr val="544F40"/>
                </a:solidFill>
                <a:latin typeface="Arial"/>
              </a:rPr>
              <a:t>OEE</a:t>
            </a:r>
          </a:p>
        </p:txBody>
      </p:sp>
      <p:cxnSp>
        <p:nvCxnSpPr>
          <p:cNvPr id="59" name="Straight Connector 58">
            <a:extLst>
              <a:ext uri="{FF2B5EF4-FFF2-40B4-BE49-F238E27FC236}">
                <a16:creationId xmlns:a16="http://schemas.microsoft.com/office/drawing/2014/main" id="{8A51E41D-A82D-40DA-A5ED-16414FD3D7E8}"/>
              </a:ext>
            </a:extLst>
          </p:cNvPr>
          <p:cNvCxnSpPr>
            <a:cxnSpLocks/>
            <a:stCxn id="57" idx="0"/>
            <a:endCxn id="58" idx="2"/>
          </p:cNvCxnSpPr>
          <p:nvPr/>
        </p:nvCxnSpPr>
        <p:spPr>
          <a:xfrm flipH="1" flipV="1">
            <a:off x="4684993" y="2754498"/>
            <a:ext cx="6758" cy="121234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6BD08D6C-8CAF-4777-8058-B6BA05C5FDC0}"/>
              </a:ext>
            </a:extLst>
          </p:cNvPr>
          <p:cNvSpPr/>
          <p:nvPr/>
        </p:nvSpPr>
        <p:spPr bwMode="auto">
          <a:xfrm>
            <a:off x="5450672" y="3960953"/>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61" name="TextBox 60">
            <a:extLst>
              <a:ext uri="{FF2B5EF4-FFF2-40B4-BE49-F238E27FC236}">
                <a16:creationId xmlns:a16="http://schemas.microsoft.com/office/drawing/2014/main" id="{651A05E2-BA3B-4772-A562-41BA1CC30F25}"/>
              </a:ext>
            </a:extLst>
          </p:cNvPr>
          <p:cNvSpPr txBox="1"/>
          <p:nvPr/>
        </p:nvSpPr>
        <p:spPr>
          <a:xfrm>
            <a:off x="4964001" y="1785774"/>
            <a:ext cx="1096500" cy="338554"/>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Challenge</a:t>
            </a:r>
          </a:p>
          <a:p>
            <a:pPr algn="ctr" defTabSz="1219170">
              <a:buClr>
                <a:srgbClr val="544F40"/>
              </a:buClr>
            </a:pPr>
            <a:r>
              <a:rPr lang="en-GB" sz="800" dirty="0">
                <a:solidFill>
                  <a:srgbClr val="544F40"/>
                </a:solidFill>
                <a:latin typeface="Arial"/>
              </a:rPr>
              <a:t>Survey Insights</a:t>
            </a:r>
          </a:p>
        </p:txBody>
      </p:sp>
      <p:cxnSp>
        <p:nvCxnSpPr>
          <p:cNvPr id="62" name="Straight Connector 61">
            <a:extLst>
              <a:ext uri="{FF2B5EF4-FFF2-40B4-BE49-F238E27FC236}">
                <a16:creationId xmlns:a16="http://schemas.microsoft.com/office/drawing/2014/main" id="{7B8C0B46-2422-40CC-A73E-02B78EAEE996}"/>
              </a:ext>
            </a:extLst>
          </p:cNvPr>
          <p:cNvCxnSpPr>
            <a:cxnSpLocks/>
            <a:stCxn id="60" idx="0"/>
            <a:endCxn id="61" idx="2"/>
          </p:cNvCxnSpPr>
          <p:nvPr/>
        </p:nvCxnSpPr>
        <p:spPr>
          <a:xfrm flipH="1" flipV="1">
            <a:off x="5512251" y="2124328"/>
            <a:ext cx="10421" cy="183662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8E5C3EE3-1A88-482B-8E19-6C54760DE65A}"/>
              </a:ext>
            </a:extLst>
          </p:cNvPr>
          <p:cNvSpPr/>
          <p:nvPr/>
        </p:nvSpPr>
        <p:spPr bwMode="auto">
          <a:xfrm>
            <a:off x="6328571" y="3960953"/>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64" name="TextBox 63">
            <a:extLst>
              <a:ext uri="{FF2B5EF4-FFF2-40B4-BE49-F238E27FC236}">
                <a16:creationId xmlns:a16="http://schemas.microsoft.com/office/drawing/2014/main" id="{BC639F92-8471-4630-89CF-678F4FADA3B8}"/>
              </a:ext>
            </a:extLst>
          </p:cNvPr>
          <p:cNvSpPr txBox="1"/>
          <p:nvPr/>
        </p:nvSpPr>
        <p:spPr>
          <a:xfrm>
            <a:off x="5850106" y="2899511"/>
            <a:ext cx="1096500" cy="461665"/>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Challenged</a:t>
            </a:r>
          </a:p>
          <a:p>
            <a:pPr algn="ctr" defTabSz="1219170">
              <a:buClr>
                <a:srgbClr val="544F40"/>
              </a:buClr>
            </a:pPr>
            <a:r>
              <a:rPr lang="en-GB" sz="800" dirty="0">
                <a:solidFill>
                  <a:srgbClr val="544F40"/>
                </a:solidFill>
                <a:latin typeface="Arial"/>
              </a:rPr>
              <a:t>Minor Injury Data – Increase visibility</a:t>
            </a:r>
          </a:p>
        </p:txBody>
      </p:sp>
      <p:cxnSp>
        <p:nvCxnSpPr>
          <p:cNvPr id="65" name="Straight Connector 64">
            <a:extLst>
              <a:ext uri="{FF2B5EF4-FFF2-40B4-BE49-F238E27FC236}">
                <a16:creationId xmlns:a16="http://schemas.microsoft.com/office/drawing/2014/main" id="{210F27DB-09ED-4F26-8F5C-6562B5588AD2}"/>
              </a:ext>
            </a:extLst>
          </p:cNvPr>
          <p:cNvCxnSpPr>
            <a:cxnSpLocks/>
            <a:stCxn id="63" idx="0"/>
            <a:endCxn id="64" idx="2"/>
          </p:cNvCxnSpPr>
          <p:nvPr/>
        </p:nvCxnSpPr>
        <p:spPr>
          <a:xfrm flipH="1" flipV="1">
            <a:off x="6398356" y="3361176"/>
            <a:ext cx="2215" cy="59977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4C05A2AF-D4CB-48D4-AC0A-3FEF986FFB1D}"/>
              </a:ext>
            </a:extLst>
          </p:cNvPr>
          <p:cNvSpPr/>
          <p:nvPr/>
        </p:nvSpPr>
        <p:spPr bwMode="auto">
          <a:xfrm>
            <a:off x="6939956" y="3960953"/>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67" name="TextBox 66">
            <a:extLst>
              <a:ext uri="{FF2B5EF4-FFF2-40B4-BE49-F238E27FC236}">
                <a16:creationId xmlns:a16="http://schemas.microsoft.com/office/drawing/2014/main" id="{E8D8537E-48AD-4A7E-85D4-40D9164D8A4F}"/>
              </a:ext>
            </a:extLst>
          </p:cNvPr>
          <p:cNvSpPr txBox="1"/>
          <p:nvPr/>
        </p:nvSpPr>
        <p:spPr>
          <a:xfrm>
            <a:off x="6461119" y="1741430"/>
            <a:ext cx="1096500" cy="584775"/>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Challenge</a:t>
            </a:r>
          </a:p>
          <a:p>
            <a:pPr algn="ctr" defTabSz="1219170">
              <a:buClr>
                <a:srgbClr val="544F40"/>
              </a:buClr>
            </a:pPr>
            <a:r>
              <a:rPr lang="en-GB" sz="800" dirty="0">
                <a:solidFill>
                  <a:srgbClr val="544F40"/>
                </a:solidFill>
                <a:latin typeface="Arial"/>
              </a:rPr>
              <a:t>Repurpose Safety App for Quality Improvements</a:t>
            </a:r>
          </a:p>
        </p:txBody>
      </p:sp>
      <p:cxnSp>
        <p:nvCxnSpPr>
          <p:cNvPr id="68" name="Straight Connector 67">
            <a:extLst>
              <a:ext uri="{FF2B5EF4-FFF2-40B4-BE49-F238E27FC236}">
                <a16:creationId xmlns:a16="http://schemas.microsoft.com/office/drawing/2014/main" id="{7A73BE5E-969F-4ADE-A700-5C37C873B4AE}"/>
              </a:ext>
            </a:extLst>
          </p:cNvPr>
          <p:cNvCxnSpPr>
            <a:cxnSpLocks/>
            <a:stCxn id="66" idx="0"/>
            <a:endCxn id="67" idx="2"/>
          </p:cNvCxnSpPr>
          <p:nvPr/>
        </p:nvCxnSpPr>
        <p:spPr>
          <a:xfrm flipH="1" flipV="1">
            <a:off x="7009369" y="2326205"/>
            <a:ext cx="2587" cy="163474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AAC43DC-B046-42F9-B564-D3F91606E230}"/>
              </a:ext>
            </a:extLst>
          </p:cNvPr>
          <p:cNvSpPr txBox="1"/>
          <p:nvPr/>
        </p:nvSpPr>
        <p:spPr>
          <a:xfrm>
            <a:off x="6160361" y="5427057"/>
            <a:ext cx="1096500" cy="58477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Intro to Community Groups</a:t>
            </a:r>
          </a:p>
          <a:p>
            <a:pPr algn="ctr" defTabSz="1219170">
              <a:buClr>
                <a:srgbClr val="544F40"/>
              </a:buClr>
            </a:pPr>
            <a:r>
              <a:rPr lang="en-GB" sz="800" dirty="0">
                <a:solidFill>
                  <a:srgbClr val="544F40"/>
                </a:solidFill>
                <a:latin typeface="Arial"/>
              </a:rPr>
              <a:t>MS Ignite London</a:t>
            </a:r>
          </a:p>
        </p:txBody>
      </p:sp>
      <p:sp>
        <p:nvSpPr>
          <p:cNvPr id="70" name="Oval 69">
            <a:extLst>
              <a:ext uri="{FF2B5EF4-FFF2-40B4-BE49-F238E27FC236}">
                <a16:creationId xmlns:a16="http://schemas.microsoft.com/office/drawing/2014/main" id="{73CC6C0F-4EF8-41A9-BDBF-3B0F86163FCF}"/>
              </a:ext>
            </a:extLst>
          </p:cNvPr>
          <p:cNvSpPr/>
          <p:nvPr/>
        </p:nvSpPr>
        <p:spPr bwMode="auto">
          <a:xfrm>
            <a:off x="7187544" y="3960953"/>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71" name="Straight Connector 70">
            <a:extLst>
              <a:ext uri="{FF2B5EF4-FFF2-40B4-BE49-F238E27FC236}">
                <a16:creationId xmlns:a16="http://schemas.microsoft.com/office/drawing/2014/main" id="{B612E786-8F47-4447-A400-9B28B21D78DA}"/>
              </a:ext>
            </a:extLst>
          </p:cNvPr>
          <p:cNvCxnSpPr>
            <a:cxnSpLocks/>
            <a:stCxn id="70" idx="0"/>
            <a:endCxn id="72" idx="2"/>
          </p:cNvCxnSpPr>
          <p:nvPr/>
        </p:nvCxnSpPr>
        <p:spPr>
          <a:xfrm flipH="1" flipV="1">
            <a:off x="7250127" y="3090383"/>
            <a:ext cx="9417" cy="87057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7BB11CD-3144-4EDB-BC68-63E5F06C6322}"/>
              </a:ext>
            </a:extLst>
          </p:cNvPr>
          <p:cNvSpPr txBox="1"/>
          <p:nvPr/>
        </p:nvSpPr>
        <p:spPr>
          <a:xfrm>
            <a:off x="6701877" y="2382497"/>
            <a:ext cx="1096500" cy="707886"/>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Challenge</a:t>
            </a:r>
          </a:p>
          <a:p>
            <a:pPr algn="ctr" defTabSz="1219170">
              <a:buClr>
                <a:srgbClr val="544F40"/>
              </a:buClr>
            </a:pPr>
            <a:r>
              <a:rPr lang="en-GB" sz="800" dirty="0">
                <a:solidFill>
                  <a:srgbClr val="544F40"/>
                </a:solidFill>
                <a:latin typeface="Arial"/>
              </a:rPr>
              <a:t>Training and Compliance reporting hack-a-thon</a:t>
            </a:r>
          </a:p>
        </p:txBody>
      </p:sp>
      <p:sp>
        <p:nvSpPr>
          <p:cNvPr id="73" name="Oval 72">
            <a:extLst>
              <a:ext uri="{FF2B5EF4-FFF2-40B4-BE49-F238E27FC236}">
                <a16:creationId xmlns:a16="http://schemas.microsoft.com/office/drawing/2014/main" id="{983E5246-F1B8-4A75-A9C7-FE9AFE1EF7F9}"/>
              </a:ext>
            </a:extLst>
          </p:cNvPr>
          <p:cNvSpPr/>
          <p:nvPr/>
        </p:nvSpPr>
        <p:spPr bwMode="auto">
          <a:xfrm>
            <a:off x="8045836" y="3957560"/>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74" name="Straight Connector 73">
            <a:extLst>
              <a:ext uri="{FF2B5EF4-FFF2-40B4-BE49-F238E27FC236}">
                <a16:creationId xmlns:a16="http://schemas.microsoft.com/office/drawing/2014/main" id="{18958B95-2278-488D-BE3D-ADB54EA3171C}"/>
              </a:ext>
            </a:extLst>
          </p:cNvPr>
          <p:cNvCxnSpPr>
            <a:cxnSpLocks/>
            <a:stCxn id="73" idx="0"/>
            <a:endCxn id="75" idx="2"/>
          </p:cNvCxnSpPr>
          <p:nvPr/>
        </p:nvCxnSpPr>
        <p:spPr>
          <a:xfrm flipV="1">
            <a:off x="8117836" y="2770904"/>
            <a:ext cx="11129" cy="11866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1FA2A6D-8E2D-41CA-BDBA-1F0C8F67C7D8}"/>
              </a:ext>
            </a:extLst>
          </p:cNvPr>
          <p:cNvSpPr txBox="1"/>
          <p:nvPr/>
        </p:nvSpPr>
        <p:spPr>
          <a:xfrm>
            <a:off x="7580715" y="2186129"/>
            <a:ext cx="1096500" cy="58477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Challenge</a:t>
            </a:r>
          </a:p>
          <a:p>
            <a:pPr algn="ctr" defTabSz="1219170">
              <a:buClr>
                <a:srgbClr val="544F40"/>
              </a:buClr>
            </a:pPr>
            <a:r>
              <a:rPr lang="en-GB" sz="800" dirty="0">
                <a:solidFill>
                  <a:srgbClr val="544F40"/>
                </a:solidFill>
                <a:latin typeface="Arial"/>
              </a:rPr>
              <a:t>Action / Task visualisation to drive performance</a:t>
            </a:r>
          </a:p>
        </p:txBody>
      </p:sp>
      <p:sp>
        <p:nvSpPr>
          <p:cNvPr id="76" name="Oval 75">
            <a:extLst>
              <a:ext uri="{FF2B5EF4-FFF2-40B4-BE49-F238E27FC236}">
                <a16:creationId xmlns:a16="http://schemas.microsoft.com/office/drawing/2014/main" id="{7682A9E8-4B0F-41CC-9B8B-5D6A7CDD75BB}"/>
              </a:ext>
            </a:extLst>
          </p:cNvPr>
          <p:cNvSpPr/>
          <p:nvPr/>
        </p:nvSpPr>
        <p:spPr bwMode="auto">
          <a:xfrm>
            <a:off x="5318520" y="3963957"/>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77" name="Straight Connector 76">
            <a:extLst>
              <a:ext uri="{FF2B5EF4-FFF2-40B4-BE49-F238E27FC236}">
                <a16:creationId xmlns:a16="http://schemas.microsoft.com/office/drawing/2014/main" id="{DF5175B4-1E94-4976-98CA-418B0FF26180}"/>
              </a:ext>
            </a:extLst>
          </p:cNvPr>
          <p:cNvCxnSpPr>
            <a:cxnSpLocks/>
            <a:stCxn id="76" idx="0"/>
            <a:endCxn id="78" idx="2"/>
          </p:cNvCxnSpPr>
          <p:nvPr/>
        </p:nvCxnSpPr>
        <p:spPr>
          <a:xfrm flipH="1" flipV="1">
            <a:off x="5380099" y="3291633"/>
            <a:ext cx="10421" cy="6723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146B75A-605E-4334-9773-5884A12FF8D6}"/>
              </a:ext>
            </a:extLst>
          </p:cNvPr>
          <p:cNvSpPr txBox="1"/>
          <p:nvPr/>
        </p:nvSpPr>
        <p:spPr>
          <a:xfrm>
            <a:off x="4831849" y="2583747"/>
            <a:ext cx="1096500" cy="707886"/>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First App (collaborating with 3</a:t>
            </a:r>
            <a:r>
              <a:rPr lang="en-GB" sz="800" b="1" baseline="30000" dirty="0">
                <a:solidFill>
                  <a:srgbClr val="544F40"/>
                </a:solidFill>
                <a:latin typeface="Arial"/>
              </a:rPr>
              <a:t>rd</a:t>
            </a:r>
            <a:r>
              <a:rPr lang="en-GB" sz="800" b="1" dirty="0">
                <a:solidFill>
                  <a:srgbClr val="544F40"/>
                </a:solidFill>
                <a:latin typeface="Arial"/>
              </a:rPr>
              <a:t> Part Dev)</a:t>
            </a:r>
          </a:p>
          <a:p>
            <a:pPr algn="ctr" defTabSz="1219170">
              <a:buClr>
                <a:srgbClr val="544F40"/>
              </a:buClr>
            </a:pPr>
            <a:r>
              <a:rPr lang="en-GB" sz="800" dirty="0">
                <a:solidFill>
                  <a:srgbClr val="544F40"/>
                </a:solidFill>
                <a:latin typeface="Arial"/>
              </a:rPr>
              <a:t>ZAP - Safety Near Miss</a:t>
            </a:r>
          </a:p>
        </p:txBody>
      </p:sp>
      <p:sp>
        <p:nvSpPr>
          <p:cNvPr id="79" name="TextBox 78">
            <a:extLst>
              <a:ext uri="{FF2B5EF4-FFF2-40B4-BE49-F238E27FC236}">
                <a16:creationId xmlns:a16="http://schemas.microsoft.com/office/drawing/2014/main" id="{13DD7D75-E62C-4318-886D-CEEF97AAF090}"/>
              </a:ext>
            </a:extLst>
          </p:cNvPr>
          <p:cNvSpPr txBox="1"/>
          <p:nvPr/>
        </p:nvSpPr>
        <p:spPr>
          <a:xfrm>
            <a:off x="6719837" y="4903214"/>
            <a:ext cx="978081" cy="584775"/>
          </a:xfrm>
          <a:prstGeom prst="rect">
            <a:avLst/>
          </a:prstGeom>
          <a:noFill/>
        </p:spPr>
        <p:txBody>
          <a:bodyPr wrap="square" rtlCol="0">
            <a:spAutoFit/>
          </a:bodyPr>
          <a:lstStyle/>
          <a:p>
            <a:pPr algn="ctr" defTabSz="1219170">
              <a:buClr>
                <a:srgbClr val="544F40"/>
              </a:buClr>
            </a:pPr>
            <a:r>
              <a:rPr lang="en-GB" sz="800" b="1" dirty="0">
                <a:solidFill>
                  <a:srgbClr val="544F40"/>
                </a:solidFill>
                <a:latin typeface="Arial"/>
              </a:rPr>
              <a:t>Workplace Group</a:t>
            </a:r>
          </a:p>
          <a:p>
            <a:pPr algn="ctr" defTabSz="1219170">
              <a:buClr>
                <a:srgbClr val="544F40"/>
              </a:buClr>
            </a:pPr>
            <a:r>
              <a:rPr lang="en-GB" sz="800" dirty="0">
                <a:solidFill>
                  <a:srgbClr val="544F40"/>
                </a:solidFill>
                <a:latin typeface="Arial"/>
              </a:rPr>
              <a:t>300 members, </a:t>
            </a:r>
          </a:p>
          <a:p>
            <a:pPr algn="ctr" defTabSz="1219170">
              <a:buClr>
                <a:srgbClr val="544F40"/>
              </a:buClr>
            </a:pPr>
            <a:r>
              <a:rPr lang="en-GB" sz="800" dirty="0">
                <a:solidFill>
                  <a:srgbClr val="544F40"/>
                </a:solidFill>
                <a:latin typeface="Arial"/>
              </a:rPr>
              <a:t>30 countries</a:t>
            </a:r>
          </a:p>
        </p:txBody>
      </p:sp>
      <p:sp>
        <p:nvSpPr>
          <p:cNvPr id="80" name="Oval 79">
            <a:extLst>
              <a:ext uri="{FF2B5EF4-FFF2-40B4-BE49-F238E27FC236}">
                <a16:creationId xmlns:a16="http://schemas.microsoft.com/office/drawing/2014/main" id="{2D8D77E7-89E9-4B60-92F3-DBFF0E827BD0}"/>
              </a:ext>
            </a:extLst>
          </p:cNvPr>
          <p:cNvSpPr/>
          <p:nvPr/>
        </p:nvSpPr>
        <p:spPr bwMode="auto">
          <a:xfrm>
            <a:off x="4769784" y="3967262"/>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81" name="Straight Connector 80">
            <a:extLst>
              <a:ext uri="{FF2B5EF4-FFF2-40B4-BE49-F238E27FC236}">
                <a16:creationId xmlns:a16="http://schemas.microsoft.com/office/drawing/2014/main" id="{73CE926A-7154-429D-8B3E-13FDA3DA5813}"/>
              </a:ext>
            </a:extLst>
          </p:cNvPr>
          <p:cNvCxnSpPr>
            <a:cxnSpLocks/>
            <a:stCxn id="80" idx="0"/>
            <a:endCxn id="88" idx="2"/>
          </p:cNvCxnSpPr>
          <p:nvPr/>
        </p:nvCxnSpPr>
        <p:spPr>
          <a:xfrm flipV="1">
            <a:off x="4841784" y="3795648"/>
            <a:ext cx="4505" cy="17161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E97AC57-0043-4A76-B35B-B1875464AB67}"/>
              </a:ext>
            </a:extLst>
          </p:cNvPr>
          <p:cNvSpPr/>
          <p:nvPr/>
        </p:nvSpPr>
        <p:spPr bwMode="auto">
          <a:xfrm>
            <a:off x="9482900" y="3963957"/>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83" name="TextBox 82">
            <a:extLst>
              <a:ext uri="{FF2B5EF4-FFF2-40B4-BE49-F238E27FC236}">
                <a16:creationId xmlns:a16="http://schemas.microsoft.com/office/drawing/2014/main" id="{4758BFF6-CB73-4072-8E21-D991F2D1BB26}"/>
              </a:ext>
            </a:extLst>
          </p:cNvPr>
          <p:cNvSpPr txBox="1"/>
          <p:nvPr/>
        </p:nvSpPr>
        <p:spPr>
          <a:xfrm>
            <a:off x="9006811" y="2916015"/>
            <a:ext cx="1096500" cy="461665"/>
          </a:xfrm>
          <a:prstGeom prst="rect">
            <a:avLst/>
          </a:prstGeom>
          <a:noFill/>
        </p:spPr>
        <p:txBody>
          <a:bodyPr wrap="square" rtlCol="0">
            <a:spAutoFit/>
          </a:bodyPr>
          <a:lstStyle/>
          <a:p>
            <a:pPr algn="ctr" defTabSz="1219170">
              <a:buClr>
                <a:srgbClr val="544F40"/>
              </a:buClr>
            </a:pPr>
            <a:r>
              <a:rPr lang="en-GB" sz="800" b="1" dirty="0">
                <a:solidFill>
                  <a:srgbClr val="F36633"/>
                </a:solidFill>
                <a:latin typeface="Arial"/>
              </a:rPr>
              <a:t>Leverage Global GSK Ranger community</a:t>
            </a:r>
          </a:p>
        </p:txBody>
      </p:sp>
      <p:cxnSp>
        <p:nvCxnSpPr>
          <p:cNvPr id="84" name="Straight Connector 83">
            <a:extLst>
              <a:ext uri="{FF2B5EF4-FFF2-40B4-BE49-F238E27FC236}">
                <a16:creationId xmlns:a16="http://schemas.microsoft.com/office/drawing/2014/main" id="{8B986A9B-163A-47A8-AB33-17722BF5B33E}"/>
              </a:ext>
            </a:extLst>
          </p:cNvPr>
          <p:cNvCxnSpPr>
            <a:cxnSpLocks/>
            <a:stCxn id="82" idx="0"/>
            <a:endCxn id="83" idx="2"/>
          </p:cNvCxnSpPr>
          <p:nvPr/>
        </p:nvCxnSpPr>
        <p:spPr>
          <a:xfrm flipV="1">
            <a:off x="9554900" y="3377680"/>
            <a:ext cx="161" cy="58627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DE5C3AB-B2A8-45B9-9379-0C065544AD3A}"/>
              </a:ext>
            </a:extLst>
          </p:cNvPr>
          <p:cNvSpPr txBox="1"/>
          <p:nvPr/>
        </p:nvSpPr>
        <p:spPr>
          <a:xfrm>
            <a:off x="7343205" y="3057757"/>
            <a:ext cx="1096500" cy="338554"/>
          </a:xfrm>
          <a:prstGeom prst="rect">
            <a:avLst/>
          </a:prstGeom>
          <a:solidFill>
            <a:schemeClr val="bg1">
              <a:alpha val="71000"/>
            </a:schemeClr>
          </a:solidFill>
        </p:spPr>
        <p:txBody>
          <a:bodyPr wrap="square" rtlCol="0">
            <a:spAutoFit/>
          </a:bodyPr>
          <a:lstStyle/>
          <a:p>
            <a:pPr algn="ctr" defTabSz="1219170">
              <a:buClr>
                <a:srgbClr val="544F40"/>
              </a:buClr>
            </a:pPr>
            <a:r>
              <a:rPr lang="en-GB" sz="800" b="1" dirty="0">
                <a:solidFill>
                  <a:srgbClr val="544F40"/>
                </a:solidFill>
                <a:latin typeface="Arial"/>
              </a:rPr>
              <a:t>Flow Training</a:t>
            </a:r>
          </a:p>
          <a:p>
            <a:pPr algn="ctr" defTabSz="1219170">
              <a:buClr>
                <a:srgbClr val="544F40"/>
              </a:buClr>
            </a:pPr>
            <a:r>
              <a:rPr lang="en-GB" sz="800" dirty="0">
                <a:solidFill>
                  <a:srgbClr val="544F40"/>
                </a:solidFill>
                <a:latin typeface="Arial"/>
              </a:rPr>
              <a:t>‘Flow in a Day’</a:t>
            </a:r>
          </a:p>
        </p:txBody>
      </p:sp>
      <p:sp>
        <p:nvSpPr>
          <p:cNvPr id="86" name="TextBox 85">
            <a:extLst>
              <a:ext uri="{FF2B5EF4-FFF2-40B4-BE49-F238E27FC236}">
                <a16:creationId xmlns:a16="http://schemas.microsoft.com/office/drawing/2014/main" id="{BA4564FE-DAB7-4556-942B-7E402CCAD881}"/>
              </a:ext>
            </a:extLst>
          </p:cNvPr>
          <p:cNvSpPr txBox="1"/>
          <p:nvPr/>
        </p:nvSpPr>
        <p:spPr>
          <a:xfrm>
            <a:off x="8302195" y="5565227"/>
            <a:ext cx="1066788" cy="707886"/>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Present at Power Platform Community Group</a:t>
            </a:r>
          </a:p>
          <a:p>
            <a:pPr algn="ctr" defTabSz="1219170">
              <a:buClr>
                <a:srgbClr val="544F40"/>
              </a:buClr>
            </a:pPr>
            <a:r>
              <a:rPr lang="en-GB" sz="800" dirty="0">
                <a:solidFill>
                  <a:srgbClr val="544F40"/>
                </a:solidFill>
                <a:latin typeface="Arial"/>
              </a:rPr>
              <a:t>Cam UG</a:t>
            </a:r>
          </a:p>
        </p:txBody>
      </p:sp>
      <p:sp>
        <p:nvSpPr>
          <p:cNvPr id="87" name="TextBox 86">
            <a:extLst>
              <a:ext uri="{FF2B5EF4-FFF2-40B4-BE49-F238E27FC236}">
                <a16:creationId xmlns:a16="http://schemas.microsoft.com/office/drawing/2014/main" id="{77B292BF-3DC0-4A14-9CCD-C604ACA08BCA}"/>
              </a:ext>
            </a:extLst>
          </p:cNvPr>
          <p:cNvSpPr txBox="1"/>
          <p:nvPr/>
        </p:nvSpPr>
        <p:spPr>
          <a:xfrm>
            <a:off x="9149926" y="1560029"/>
            <a:ext cx="814063" cy="276999"/>
          </a:xfrm>
          <a:prstGeom prst="rect">
            <a:avLst/>
          </a:prstGeom>
          <a:noFill/>
        </p:spPr>
        <p:txBody>
          <a:bodyPr wrap="square" rtlCol="0">
            <a:spAutoFit/>
          </a:bodyPr>
          <a:lstStyle/>
          <a:p>
            <a:pPr algn="ctr" defTabSz="1219170">
              <a:buClr>
                <a:srgbClr val="544F40"/>
              </a:buClr>
            </a:pPr>
            <a:r>
              <a:rPr lang="en-GB" sz="1200" b="1" dirty="0">
                <a:solidFill>
                  <a:srgbClr val="F36633"/>
                </a:solidFill>
                <a:latin typeface="Arial"/>
              </a:rPr>
              <a:t>Now</a:t>
            </a:r>
          </a:p>
        </p:txBody>
      </p:sp>
      <p:sp>
        <p:nvSpPr>
          <p:cNvPr id="88" name="TextBox 87">
            <a:extLst>
              <a:ext uri="{FF2B5EF4-FFF2-40B4-BE49-F238E27FC236}">
                <a16:creationId xmlns:a16="http://schemas.microsoft.com/office/drawing/2014/main" id="{80D5BAC4-F22E-47B9-A544-7C6B1077D6CE}"/>
              </a:ext>
            </a:extLst>
          </p:cNvPr>
          <p:cNvSpPr txBox="1"/>
          <p:nvPr/>
        </p:nvSpPr>
        <p:spPr>
          <a:xfrm>
            <a:off x="4298039" y="3210873"/>
            <a:ext cx="1096500" cy="58477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Cross organization problem solving Routine in group</a:t>
            </a:r>
          </a:p>
        </p:txBody>
      </p:sp>
      <p:sp>
        <p:nvSpPr>
          <p:cNvPr id="89" name="Oval 88">
            <a:extLst>
              <a:ext uri="{FF2B5EF4-FFF2-40B4-BE49-F238E27FC236}">
                <a16:creationId xmlns:a16="http://schemas.microsoft.com/office/drawing/2014/main" id="{25B07F2B-1253-46DF-A979-475197D168D8}"/>
              </a:ext>
            </a:extLst>
          </p:cNvPr>
          <p:cNvSpPr/>
          <p:nvPr/>
        </p:nvSpPr>
        <p:spPr bwMode="auto">
          <a:xfrm>
            <a:off x="517785" y="2530198"/>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90" name="Oval 89">
            <a:extLst>
              <a:ext uri="{FF2B5EF4-FFF2-40B4-BE49-F238E27FC236}">
                <a16:creationId xmlns:a16="http://schemas.microsoft.com/office/drawing/2014/main" id="{9E3D8665-3E54-4BF4-8A75-79203DFE19BD}"/>
              </a:ext>
            </a:extLst>
          </p:cNvPr>
          <p:cNvSpPr/>
          <p:nvPr/>
        </p:nvSpPr>
        <p:spPr bwMode="auto">
          <a:xfrm>
            <a:off x="521784" y="2226581"/>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91" name="Oval 90">
            <a:extLst>
              <a:ext uri="{FF2B5EF4-FFF2-40B4-BE49-F238E27FC236}">
                <a16:creationId xmlns:a16="http://schemas.microsoft.com/office/drawing/2014/main" id="{6116AF72-2D73-4F63-9A81-DF3AF90C0F1E}"/>
              </a:ext>
            </a:extLst>
          </p:cNvPr>
          <p:cNvSpPr/>
          <p:nvPr/>
        </p:nvSpPr>
        <p:spPr bwMode="auto">
          <a:xfrm>
            <a:off x="523816" y="1595970"/>
            <a:ext cx="144000" cy="145785"/>
          </a:xfrm>
          <a:prstGeom prst="ellipse">
            <a:avLst/>
          </a:prstGeom>
          <a:solidFill>
            <a:schemeClr val="accent3"/>
          </a:solidFill>
          <a:ln>
            <a:solidFill>
              <a:schemeClr val="accent3"/>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92" name="Oval 91">
            <a:extLst>
              <a:ext uri="{FF2B5EF4-FFF2-40B4-BE49-F238E27FC236}">
                <a16:creationId xmlns:a16="http://schemas.microsoft.com/office/drawing/2014/main" id="{8C6AF815-CF74-4E30-A892-B7F464B2231C}"/>
              </a:ext>
            </a:extLst>
          </p:cNvPr>
          <p:cNvSpPr/>
          <p:nvPr/>
        </p:nvSpPr>
        <p:spPr bwMode="auto">
          <a:xfrm>
            <a:off x="523816" y="1925592"/>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93" name="TextBox 92">
            <a:extLst>
              <a:ext uri="{FF2B5EF4-FFF2-40B4-BE49-F238E27FC236}">
                <a16:creationId xmlns:a16="http://schemas.microsoft.com/office/drawing/2014/main" id="{2BBB623A-CA5C-43E2-B7CF-E87AD2C22A5F}"/>
              </a:ext>
            </a:extLst>
          </p:cNvPr>
          <p:cNvSpPr txBox="1"/>
          <p:nvPr/>
        </p:nvSpPr>
        <p:spPr>
          <a:xfrm>
            <a:off x="614208" y="1497097"/>
            <a:ext cx="2361296" cy="297454"/>
          </a:xfrm>
          <a:prstGeom prst="rect">
            <a:avLst/>
          </a:prstGeom>
          <a:noFill/>
        </p:spPr>
        <p:txBody>
          <a:bodyPr wrap="square" rtlCol="0">
            <a:spAutoFit/>
          </a:bodyPr>
          <a:lstStyle/>
          <a:p>
            <a:pPr defTabSz="1219170">
              <a:buClr>
                <a:srgbClr val="544F40"/>
              </a:buClr>
            </a:pPr>
            <a:r>
              <a:rPr lang="en-GB" sz="1333" b="1" dirty="0">
                <a:solidFill>
                  <a:srgbClr val="544F40"/>
                </a:solidFill>
                <a:latin typeface="Arial"/>
              </a:rPr>
              <a:t>Formal Development</a:t>
            </a:r>
            <a:endParaRPr lang="en-GB" sz="1333" dirty="0">
              <a:solidFill>
                <a:srgbClr val="544F40"/>
              </a:solidFill>
              <a:latin typeface="Arial"/>
            </a:endParaRPr>
          </a:p>
        </p:txBody>
      </p:sp>
      <p:sp>
        <p:nvSpPr>
          <p:cNvPr id="94" name="TextBox 93">
            <a:extLst>
              <a:ext uri="{FF2B5EF4-FFF2-40B4-BE49-F238E27FC236}">
                <a16:creationId xmlns:a16="http://schemas.microsoft.com/office/drawing/2014/main" id="{4B99CDBC-739E-4052-A085-50C56FB0A445}"/>
              </a:ext>
            </a:extLst>
          </p:cNvPr>
          <p:cNvSpPr txBox="1"/>
          <p:nvPr/>
        </p:nvSpPr>
        <p:spPr>
          <a:xfrm>
            <a:off x="623100" y="1839799"/>
            <a:ext cx="2361296" cy="297454"/>
          </a:xfrm>
          <a:prstGeom prst="rect">
            <a:avLst/>
          </a:prstGeom>
          <a:noFill/>
        </p:spPr>
        <p:txBody>
          <a:bodyPr wrap="square" rtlCol="0">
            <a:spAutoFit/>
          </a:bodyPr>
          <a:lstStyle/>
          <a:p>
            <a:pPr defTabSz="1219170">
              <a:buClr>
                <a:srgbClr val="544F40"/>
              </a:buClr>
            </a:pPr>
            <a:r>
              <a:rPr lang="en-GB" sz="1333" b="1" dirty="0">
                <a:solidFill>
                  <a:srgbClr val="544F40"/>
                </a:solidFill>
                <a:latin typeface="Arial"/>
              </a:rPr>
              <a:t>Value Delivered</a:t>
            </a:r>
            <a:endParaRPr lang="en-GB" sz="1333" dirty="0">
              <a:solidFill>
                <a:srgbClr val="544F40"/>
              </a:solidFill>
              <a:latin typeface="Arial"/>
            </a:endParaRPr>
          </a:p>
        </p:txBody>
      </p:sp>
      <p:sp>
        <p:nvSpPr>
          <p:cNvPr id="95" name="TextBox 94">
            <a:extLst>
              <a:ext uri="{FF2B5EF4-FFF2-40B4-BE49-F238E27FC236}">
                <a16:creationId xmlns:a16="http://schemas.microsoft.com/office/drawing/2014/main" id="{FECC8AF8-BAA5-49E1-8BBB-DFDFF8306A3D}"/>
              </a:ext>
            </a:extLst>
          </p:cNvPr>
          <p:cNvSpPr txBox="1"/>
          <p:nvPr/>
        </p:nvSpPr>
        <p:spPr>
          <a:xfrm>
            <a:off x="617069" y="2133592"/>
            <a:ext cx="2361296" cy="297454"/>
          </a:xfrm>
          <a:prstGeom prst="rect">
            <a:avLst/>
          </a:prstGeom>
          <a:noFill/>
        </p:spPr>
        <p:txBody>
          <a:bodyPr wrap="square" rtlCol="0">
            <a:spAutoFit/>
          </a:bodyPr>
          <a:lstStyle/>
          <a:p>
            <a:pPr defTabSz="1219170">
              <a:buClr>
                <a:srgbClr val="544F40"/>
              </a:buClr>
            </a:pPr>
            <a:r>
              <a:rPr lang="en-GB" sz="1333" b="1" dirty="0">
                <a:solidFill>
                  <a:srgbClr val="544F40"/>
                </a:solidFill>
                <a:latin typeface="Arial"/>
              </a:rPr>
              <a:t>Group / Community</a:t>
            </a:r>
          </a:p>
        </p:txBody>
      </p:sp>
      <p:sp>
        <p:nvSpPr>
          <p:cNvPr id="96" name="TextBox 95">
            <a:extLst>
              <a:ext uri="{FF2B5EF4-FFF2-40B4-BE49-F238E27FC236}">
                <a16:creationId xmlns:a16="http://schemas.microsoft.com/office/drawing/2014/main" id="{1C8832AE-19AE-4130-AFC5-F65F1A0B2BC5}"/>
              </a:ext>
            </a:extLst>
          </p:cNvPr>
          <p:cNvSpPr txBox="1"/>
          <p:nvPr/>
        </p:nvSpPr>
        <p:spPr>
          <a:xfrm>
            <a:off x="608177" y="2452688"/>
            <a:ext cx="2361296" cy="297454"/>
          </a:xfrm>
          <a:prstGeom prst="rect">
            <a:avLst/>
          </a:prstGeom>
          <a:noFill/>
        </p:spPr>
        <p:txBody>
          <a:bodyPr wrap="square" rtlCol="0">
            <a:spAutoFit/>
          </a:bodyPr>
          <a:lstStyle/>
          <a:p>
            <a:pPr defTabSz="1219170">
              <a:buClr>
                <a:srgbClr val="544F40"/>
              </a:buClr>
            </a:pPr>
            <a:r>
              <a:rPr lang="en-GB" sz="1333" b="1" dirty="0">
                <a:solidFill>
                  <a:srgbClr val="544F40"/>
                </a:solidFill>
                <a:latin typeface="Arial"/>
              </a:rPr>
              <a:t>Milestones</a:t>
            </a:r>
          </a:p>
        </p:txBody>
      </p:sp>
      <p:sp>
        <p:nvSpPr>
          <p:cNvPr id="97" name="TextBox 96">
            <a:extLst>
              <a:ext uri="{FF2B5EF4-FFF2-40B4-BE49-F238E27FC236}">
                <a16:creationId xmlns:a16="http://schemas.microsoft.com/office/drawing/2014/main" id="{03444EFB-F185-4529-A33D-F44D67D274EF}"/>
              </a:ext>
            </a:extLst>
          </p:cNvPr>
          <p:cNvSpPr txBox="1"/>
          <p:nvPr/>
        </p:nvSpPr>
        <p:spPr>
          <a:xfrm>
            <a:off x="4423553" y="4902977"/>
            <a:ext cx="1096500" cy="46166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Workplace Group</a:t>
            </a:r>
          </a:p>
          <a:p>
            <a:pPr algn="ctr" defTabSz="1219170">
              <a:buClr>
                <a:srgbClr val="544F40"/>
              </a:buClr>
            </a:pPr>
            <a:r>
              <a:rPr lang="en-GB" sz="800" dirty="0">
                <a:solidFill>
                  <a:srgbClr val="544F40"/>
                </a:solidFill>
                <a:latin typeface="Arial"/>
              </a:rPr>
              <a:t>100 members, </a:t>
            </a:r>
          </a:p>
          <a:p>
            <a:pPr algn="ctr" defTabSz="1219170">
              <a:buClr>
                <a:srgbClr val="544F40"/>
              </a:buClr>
            </a:pPr>
            <a:r>
              <a:rPr lang="en-GB" sz="800" dirty="0">
                <a:solidFill>
                  <a:srgbClr val="544F40"/>
                </a:solidFill>
                <a:latin typeface="Arial"/>
              </a:rPr>
              <a:t>20 countries</a:t>
            </a:r>
          </a:p>
        </p:txBody>
      </p:sp>
      <p:sp>
        <p:nvSpPr>
          <p:cNvPr id="98" name="Oval 97">
            <a:extLst>
              <a:ext uri="{FF2B5EF4-FFF2-40B4-BE49-F238E27FC236}">
                <a16:creationId xmlns:a16="http://schemas.microsoft.com/office/drawing/2014/main" id="{B875E8BF-4DDF-4EFC-8588-4557CD23C82F}"/>
              </a:ext>
            </a:extLst>
          </p:cNvPr>
          <p:cNvSpPr/>
          <p:nvPr/>
        </p:nvSpPr>
        <p:spPr bwMode="auto">
          <a:xfrm>
            <a:off x="4902712" y="4499822"/>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99" name="Straight Connector 98">
            <a:extLst>
              <a:ext uri="{FF2B5EF4-FFF2-40B4-BE49-F238E27FC236}">
                <a16:creationId xmlns:a16="http://schemas.microsoft.com/office/drawing/2014/main" id="{E0AF7211-215B-40B6-AD2A-2C50685818AD}"/>
              </a:ext>
            </a:extLst>
          </p:cNvPr>
          <p:cNvCxnSpPr>
            <a:cxnSpLocks/>
            <a:stCxn id="98" idx="4"/>
            <a:endCxn id="97" idx="0"/>
          </p:cNvCxnSpPr>
          <p:nvPr/>
        </p:nvCxnSpPr>
        <p:spPr>
          <a:xfrm flipH="1">
            <a:off x="4971803" y="4645607"/>
            <a:ext cx="2909" cy="25737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F33A7346-08D2-44D6-A030-8F1287871949}"/>
              </a:ext>
            </a:extLst>
          </p:cNvPr>
          <p:cNvSpPr txBox="1"/>
          <p:nvPr/>
        </p:nvSpPr>
        <p:spPr>
          <a:xfrm>
            <a:off x="5781286" y="4895404"/>
            <a:ext cx="1096500" cy="46166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Workplace Group</a:t>
            </a:r>
          </a:p>
          <a:p>
            <a:pPr algn="ctr" defTabSz="1219170">
              <a:buClr>
                <a:srgbClr val="544F40"/>
              </a:buClr>
            </a:pPr>
            <a:r>
              <a:rPr lang="en-GB" sz="800" dirty="0">
                <a:solidFill>
                  <a:srgbClr val="544F40"/>
                </a:solidFill>
                <a:latin typeface="Arial"/>
              </a:rPr>
              <a:t>200 members, </a:t>
            </a:r>
          </a:p>
          <a:p>
            <a:pPr algn="ctr" defTabSz="1219170">
              <a:buClr>
                <a:srgbClr val="544F40"/>
              </a:buClr>
            </a:pPr>
            <a:r>
              <a:rPr lang="en-GB" sz="800" dirty="0">
                <a:solidFill>
                  <a:srgbClr val="544F40"/>
                </a:solidFill>
                <a:latin typeface="Arial"/>
              </a:rPr>
              <a:t>25 countries</a:t>
            </a:r>
          </a:p>
        </p:txBody>
      </p:sp>
      <p:sp>
        <p:nvSpPr>
          <p:cNvPr id="101" name="Oval 100">
            <a:extLst>
              <a:ext uri="{FF2B5EF4-FFF2-40B4-BE49-F238E27FC236}">
                <a16:creationId xmlns:a16="http://schemas.microsoft.com/office/drawing/2014/main" id="{805972E4-249F-49B5-B5F3-F4466D86B961}"/>
              </a:ext>
            </a:extLst>
          </p:cNvPr>
          <p:cNvSpPr/>
          <p:nvPr/>
        </p:nvSpPr>
        <p:spPr bwMode="auto">
          <a:xfrm>
            <a:off x="6254691" y="4502533"/>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102" name="Straight Connector 101">
            <a:extLst>
              <a:ext uri="{FF2B5EF4-FFF2-40B4-BE49-F238E27FC236}">
                <a16:creationId xmlns:a16="http://schemas.microsoft.com/office/drawing/2014/main" id="{DC64EDA2-FBE8-48A3-A84A-8A089AFE37A0}"/>
              </a:ext>
            </a:extLst>
          </p:cNvPr>
          <p:cNvCxnSpPr>
            <a:cxnSpLocks/>
            <a:stCxn id="101" idx="4"/>
            <a:endCxn id="100" idx="0"/>
          </p:cNvCxnSpPr>
          <p:nvPr/>
        </p:nvCxnSpPr>
        <p:spPr>
          <a:xfrm>
            <a:off x="6326691" y="4648318"/>
            <a:ext cx="2845" cy="2470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9D83F826-91C5-4B5F-A4BA-1DCAC1799C99}"/>
              </a:ext>
            </a:extLst>
          </p:cNvPr>
          <p:cNvSpPr txBox="1"/>
          <p:nvPr/>
        </p:nvSpPr>
        <p:spPr>
          <a:xfrm>
            <a:off x="5232701" y="5689709"/>
            <a:ext cx="1096500" cy="58477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Unmasked!!</a:t>
            </a:r>
          </a:p>
          <a:p>
            <a:pPr algn="ctr" defTabSz="1219170">
              <a:buClr>
                <a:srgbClr val="544F40"/>
              </a:buClr>
            </a:pPr>
            <a:r>
              <a:rPr lang="en-GB" sz="800" dirty="0">
                <a:solidFill>
                  <a:srgbClr val="544F40"/>
                </a:solidFill>
                <a:latin typeface="Arial"/>
              </a:rPr>
              <a:t>Site Leads, and promoted to Site at Strategy Day</a:t>
            </a:r>
          </a:p>
        </p:txBody>
      </p:sp>
      <p:sp>
        <p:nvSpPr>
          <p:cNvPr id="104" name="TextBox 103">
            <a:extLst>
              <a:ext uri="{FF2B5EF4-FFF2-40B4-BE49-F238E27FC236}">
                <a16:creationId xmlns:a16="http://schemas.microsoft.com/office/drawing/2014/main" id="{79A9562D-443C-4EA9-9DBA-1A70D29F542A}"/>
              </a:ext>
            </a:extLst>
          </p:cNvPr>
          <p:cNvSpPr txBox="1"/>
          <p:nvPr/>
        </p:nvSpPr>
        <p:spPr>
          <a:xfrm>
            <a:off x="2277153" y="3199685"/>
            <a:ext cx="1096500" cy="46166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Power BI Training</a:t>
            </a:r>
          </a:p>
          <a:p>
            <a:pPr algn="ctr" defTabSz="1219170">
              <a:buClr>
                <a:srgbClr val="544F40"/>
              </a:buClr>
            </a:pPr>
            <a:r>
              <a:rPr lang="en-GB" sz="800" dirty="0">
                <a:solidFill>
                  <a:srgbClr val="544F40"/>
                </a:solidFill>
                <a:latin typeface="Arial"/>
              </a:rPr>
              <a:t>‘Dashboard in a Day’</a:t>
            </a:r>
          </a:p>
        </p:txBody>
      </p:sp>
      <p:sp>
        <p:nvSpPr>
          <p:cNvPr id="105" name="TextBox 104">
            <a:extLst>
              <a:ext uri="{FF2B5EF4-FFF2-40B4-BE49-F238E27FC236}">
                <a16:creationId xmlns:a16="http://schemas.microsoft.com/office/drawing/2014/main" id="{994B5824-7BC2-4F9B-B678-4FB0BAA11B65}"/>
              </a:ext>
            </a:extLst>
          </p:cNvPr>
          <p:cNvSpPr txBox="1"/>
          <p:nvPr/>
        </p:nvSpPr>
        <p:spPr>
          <a:xfrm>
            <a:off x="10359288" y="6525376"/>
            <a:ext cx="1043771" cy="184666"/>
          </a:xfrm>
          <a:prstGeom prst="rect">
            <a:avLst/>
          </a:prstGeom>
          <a:solidFill>
            <a:srgbClr val="DCC900"/>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Live</a:t>
            </a:r>
          </a:p>
        </p:txBody>
      </p:sp>
      <p:sp>
        <p:nvSpPr>
          <p:cNvPr id="106" name="TextBox 105">
            <a:extLst>
              <a:ext uri="{FF2B5EF4-FFF2-40B4-BE49-F238E27FC236}">
                <a16:creationId xmlns:a16="http://schemas.microsoft.com/office/drawing/2014/main" id="{01E66C25-7E02-4A16-8BC0-FBB3C7285546}"/>
              </a:ext>
            </a:extLst>
          </p:cNvPr>
          <p:cNvSpPr txBox="1"/>
          <p:nvPr/>
        </p:nvSpPr>
        <p:spPr>
          <a:xfrm>
            <a:off x="4327718" y="6525376"/>
            <a:ext cx="1334253" cy="184666"/>
          </a:xfrm>
          <a:prstGeom prst="rect">
            <a:avLst/>
          </a:prstGeom>
          <a:solidFill>
            <a:srgbClr val="F59600"/>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Alpha Experiment</a:t>
            </a:r>
          </a:p>
        </p:txBody>
      </p:sp>
      <p:sp>
        <p:nvSpPr>
          <p:cNvPr id="107" name="TextBox 106">
            <a:extLst>
              <a:ext uri="{FF2B5EF4-FFF2-40B4-BE49-F238E27FC236}">
                <a16:creationId xmlns:a16="http://schemas.microsoft.com/office/drawing/2014/main" id="{1F09F8D0-5964-4424-87FF-51EA14A01035}"/>
              </a:ext>
            </a:extLst>
          </p:cNvPr>
          <p:cNvSpPr txBox="1"/>
          <p:nvPr/>
        </p:nvSpPr>
        <p:spPr>
          <a:xfrm>
            <a:off x="970429" y="6525376"/>
            <a:ext cx="943904" cy="184666"/>
          </a:xfrm>
          <a:prstGeom prst="rect">
            <a:avLst/>
          </a:prstGeom>
          <a:solidFill>
            <a:srgbClr val="A1AB32"/>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Discovery</a:t>
            </a:r>
          </a:p>
        </p:txBody>
      </p:sp>
      <p:sp>
        <p:nvSpPr>
          <p:cNvPr id="108" name="TextBox 107">
            <a:extLst>
              <a:ext uri="{FF2B5EF4-FFF2-40B4-BE49-F238E27FC236}">
                <a16:creationId xmlns:a16="http://schemas.microsoft.com/office/drawing/2014/main" id="{621CDE85-4E61-442E-97BC-1C33C7904D98}"/>
              </a:ext>
            </a:extLst>
          </p:cNvPr>
          <p:cNvSpPr txBox="1"/>
          <p:nvPr/>
        </p:nvSpPr>
        <p:spPr>
          <a:xfrm>
            <a:off x="7862023" y="6525376"/>
            <a:ext cx="1155363" cy="184666"/>
          </a:xfrm>
          <a:prstGeom prst="rect">
            <a:avLst/>
          </a:prstGeom>
          <a:solidFill>
            <a:srgbClr val="606A97"/>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Beta Experiment</a:t>
            </a:r>
          </a:p>
        </p:txBody>
      </p:sp>
      <p:sp>
        <p:nvSpPr>
          <p:cNvPr id="109" name="TextBox 108">
            <a:extLst>
              <a:ext uri="{FF2B5EF4-FFF2-40B4-BE49-F238E27FC236}">
                <a16:creationId xmlns:a16="http://schemas.microsoft.com/office/drawing/2014/main" id="{F5D67784-2880-4622-A460-27255F7F7EC0}"/>
              </a:ext>
            </a:extLst>
          </p:cNvPr>
          <p:cNvSpPr txBox="1"/>
          <p:nvPr/>
        </p:nvSpPr>
        <p:spPr>
          <a:xfrm>
            <a:off x="11475080" y="3876831"/>
            <a:ext cx="564699" cy="766555"/>
          </a:xfrm>
          <a:prstGeom prst="rect">
            <a:avLst/>
          </a:prstGeom>
          <a:noFill/>
        </p:spPr>
        <p:txBody>
          <a:bodyPr wrap="none" lIns="0" tIns="0" rIns="0" bIns="0" rtlCol="0">
            <a:noAutofit/>
          </a:bodyPr>
          <a:lstStyle/>
          <a:p>
            <a:pPr defTabSz="1219170">
              <a:buClr>
                <a:srgbClr val="544F40"/>
              </a:buClr>
            </a:pPr>
            <a:r>
              <a:rPr lang="en-GB" sz="6400" dirty="0">
                <a:solidFill>
                  <a:srgbClr val="F36633"/>
                </a:solidFill>
                <a:latin typeface="Arial"/>
              </a:rPr>
              <a:t>?</a:t>
            </a:r>
          </a:p>
        </p:txBody>
      </p:sp>
      <p:sp>
        <p:nvSpPr>
          <p:cNvPr id="110" name="Oval 109">
            <a:extLst>
              <a:ext uri="{FF2B5EF4-FFF2-40B4-BE49-F238E27FC236}">
                <a16:creationId xmlns:a16="http://schemas.microsoft.com/office/drawing/2014/main" id="{7A78F9D0-8EFF-4E63-9278-253F56388771}"/>
              </a:ext>
            </a:extLst>
          </p:cNvPr>
          <p:cNvSpPr/>
          <p:nvPr/>
        </p:nvSpPr>
        <p:spPr bwMode="auto">
          <a:xfrm>
            <a:off x="9540909" y="4500792"/>
            <a:ext cx="144000" cy="145785"/>
          </a:xfrm>
          <a:prstGeom prst="ellipse">
            <a:avLst/>
          </a:prstGeom>
          <a:solidFill>
            <a:schemeClr val="accent5"/>
          </a:solidFill>
          <a:ln>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sp>
        <p:nvSpPr>
          <p:cNvPr id="111" name="TextBox 110">
            <a:extLst>
              <a:ext uri="{FF2B5EF4-FFF2-40B4-BE49-F238E27FC236}">
                <a16:creationId xmlns:a16="http://schemas.microsoft.com/office/drawing/2014/main" id="{D2E86F6D-207E-4442-BC65-F82AB12B3D4B}"/>
              </a:ext>
            </a:extLst>
          </p:cNvPr>
          <p:cNvSpPr txBox="1"/>
          <p:nvPr/>
        </p:nvSpPr>
        <p:spPr>
          <a:xfrm>
            <a:off x="9069165" y="5729707"/>
            <a:ext cx="1096500" cy="584775"/>
          </a:xfrm>
          <a:prstGeom prst="rect">
            <a:avLst/>
          </a:prstGeom>
          <a:noFill/>
        </p:spPr>
        <p:txBody>
          <a:bodyPr wrap="square" rtlCol="0">
            <a:spAutoFit/>
          </a:bodyPr>
          <a:lstStyle/>
          <a:p>
            <a:pPr algn="ctr" defTabSz="1219170">
              <a:buClr>
                <a:srgbClr val="544F40"/>
              </a:buClr>
            </a:pPr>
            <a:r>
              <a:rPr lang="en-GB" sz="800" b="1" dirty="0">
                <a:solidFill>
                  <a:srgbClr val="F36633"/>
                </a:solidFill>
                <a:latin typeface="Arial"/>
              </a:rPr>
              <a:t>Power Ranger Dragon’s Den at Pharma President’s Forum</a:t>
            </a:r>
            <a:endParaRPr lang="en-GB" sz="800" dirty="0">
              <a:solidFill>
                <a:srgbClr val="F36633"/>
              </a:solidFill>
              <a:latin typeface="Arial"/>
            </a:endParaRPr>
          </a:p>
        </p:txBody>
      </p:sp>
      <p:cxnSp>
        <p:nvCxnSpPr>
          <p:cNvPr id="112" name="Straight Connector 111">
            <a:extLst>
              <a:ext uri="{FF2B5EF4-FFF2-40B4-BE49-F238E27FC236}">
                <a16:creationId xmlns:a16="http://schemas.microsoft.com/office/drawing/2014/main" id="{3EB8AFAC-A399-4609-AFE4-0436BDF3EEF4}"/>
              </a:ext>
            </a:extLst>
          </p:cNvPr>
          <p:cNvCxnSpPr>
            <a:cxnSpLocks/>
            <a:stCxn id="110" idx="4"/>
            <a:endCxn id="111" idx="0"/>
          </p:cNvCxnSpPr>
          <p:nvPr/>
        </p:nvCxnSpPr>
        <p:spPr>
          <a:xfrm>
            <a:off x="9612909" y="4646577"/>
            <a:ext cx="4506" cy="108313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50BC7EF9-191C-4AA8-9E04-EEB2544C5A8B}"/>
              </a:ext>
            </a:extLst>
          </p:cNvPr>
          <p:cNvSpPr txBox="1"/>
          <p:nvPr/>
        </p:nvSpPr>
        <p:spPr>
          <a:xfrm>
            <a:off x="9399659" y="5101065"/>
            <a:ext cx="1096500" cy="707886"/>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F36633"/>
                </a:solidFill>
                <a:latin typeface="Arial"/>
              </a:rPr>
              <a:t>Present at MS Business Application Summit</a:t>
            </a:r>
          </a:p>
          <a:p>
            <a:pPr algn="ctr" defTabSz="1219170">
              <a:buClr>
                <a:srgbClr val="544F40"/>
              </a:buClr>
            </a:pPr>
            <a:r>
              <a:rPr lang="en-GB" sz="800" dirty="0">
                <a:solidFill>
                  <a:srgbClr val="F36633"/>
                </a:solidFill>
                <a:latin typeface="Arial"/>
              </a:rPr>
              <a:t>Atlanta, USA</a:t>
            </a:r>
          </a:p>
        </p:txBody>
      </p:sp>
      <p:sp>
        <p:nvSpPr>
          <p:cNvPr id="114" name="Oval 113">
            <a:extLst>
              <a:ext uri="{FF2B5EF4-FFF2-40B4-BE49-F238E27FC236}">
                <a16:creationId xmlns:a16="http://schemas.microsoft.com/office/drawing/2014/main" id="{80D3D98C-7571-4B3D-8E9C-CE50B3FF33F9}"/>
              </a:ext>
            </a:extLst>
          </p:cNvPr>
          <p:cNvSpPr/>
          <p:nvPr/>
        </p:nvSpPr>
        <p:spPr bwMode="auto">
          <a:xfrm>
            <a:off x="7914285" y="4497601"/>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115" name="Straight Connector 114">
            <a:extLst>
              <a:ext uri="{FF2B5EF4-FFF2-40B4-BE49-F238E27FC236}">
                <a16:creationId xmlns:a16="http://schemas.microsoft.com/office/drawing/2014/main" id="{62B08071-7105-4A56-BCEE-B7014179B47A}"/>
              </a:ext>
            </a:extLst>
          </p:cNvPr>
          <p:cNvCxnSpPr>
            <a:cxnSpLocks/>
            <a:stCxn id="114" idx="4"/>
            <a:endCxn id="118" idx="0"/>
          </p:cNvCxnSpPr>
          <p:nvPr/>
        </p:nvCxnSpPr>
        <p:spPr>
          <a:xfrm>
            <a:off x="7986285" y="4643386"/>
            <a:ext cx="4506" cy="2566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B8D6B25-046F-46ED-85D2-FC2079795970}"/>
              </a:ext>
            </a:extLst>
          </p:cNvPr>
          <p:cNvCxnSpPr>
            <a:cxnSpLocks/>
            <a:stCxn id="87" idx="2"/>
            <a:endCxn id="45" idx="0"/>
          </p:cNvCxnSpPr>
          <p:nvPr/>
        </p:nvCxnSpPr>
        <p:spPr>
          <a:xfrm>
            <a:off x="9556958" y="1837028"/>
            <a:ext cx="0" cy="4631476"/>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64250EC8-6D4B-45BB-9E44-302E20A16C73}"/>
              </a:ext>
            </a:extLst>
          </p:cNvPr>
          <p:cNvSpPr txBox="1"/>
          <p:nvPr/>
        </p:nvSpPr>
        <p:spPr>
          <a:xfrm>
            <a:off x="7442541" y="4900024"/>
            <a:ext cx="1096500" cy="46166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Workplace Group</a:t>
            </a:r>
          </a:p>
          <a:p>
            <a:pPr algn="ctr" defTabSz="1219170">
              <a:buClr>
                <a:srgbClr val="544F40"/>
              </a:buClr>
            </a:pPr>
            <a:r>
              <a:rPr lang="en-GB" sz="800" dirty="0">
                <a:solidFill>
                  <a:srgbClr val="544F40"/>
                </a:solidFill>
                <a:latin typeface="Arial"/>
              </a:rPr>
              <a:t>400 members, </a:t>
            </a:r>
          </a:p>
          <a:p>
            <a:pPr algn="ctr" defTabSz="1219170">
              <a:buClr>
                <a:srgbClr val="544F40"/>
              </a:buClr>
            </a:pPr>
            <a:r>
              <a:rPr lang="en-GB" sz="800" dirty="0">
                <a:solidFill>
                  <a:srgbClr val="544F40"/>
                </a:solidFill>
                <a:latin typeface="Arial"/>
              </a:rPr>
              <a:t>39 countries</a:t>
            </a:r>
          </a:p>
        </p:txBody>
      </p:sp>
      <p:sp>
        <p:nvSpPr>
          <p:cNvPr id="119" name="Oval 118">
            <a:extLst>
              <a:ext uri="{FF2B5EF4-FFF2-40B4-BE49-F238E27FC236}">
                <a16:creationId xmlns:a16="http://schemas.microsoft.com/office/drawing/2014/main" id="{D3C6D439-F7B3-4DC0-87F0-BCF94436A999}"/>
              </a:ext>
            </a:extLst>
          </p:cNvPr>
          <p:cNvSpPr/>
          <p:nvPr/>
        </p:nvSpPr>
        <p:spPr bwMode="auto">
          <a:xfrm>
            <a:off x="8239795" y="3955062"/>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120" name="Straight Connector 119">
            <a:extLst>
              <a:ext uri="{FF2B5EF4-FFF2-40B4-BE49-F238E27FC236}">
                <a16:creationId xmlns:a16="http://schemas.microsoft.com/office/drawing/2014/main" id="{38976C82-47F0-45C2-94FD-B1218FAAE05F}"/>
              </a:ext>
            </a:extLst>
          </p:cNvPr>
          <p:cNvCxnSpPr>
            <a:cxnSpLocks/>
            <a:stCxn id="119" idx="0"/>
          </p:cNvCxnSpPr>
          <p:nvPr/>
        </p:nvCxnSpPr>
        <p:spPr>
          <a:xfrm flipV="1">
            <a:off x="8311796" y="2810029"/>
            <a:ext cx="5185" cy="114503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5919FD3D-D478-4415-8FA4-770B1535F809}"/>
              </a:ext>
            </a:extLst>
          </p:cNvPr>
          <p:cNvSpPr/>
          <p:nvPr/>
        </p:nvSpPr>
        <p:spPr bwMode="auto">
          <a:xfrm>
            <a:off x="8385907" y="3957432"/>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122" name="Straight Connector 121">
            <a:extLst>
              <a:ext uri="{FF2B5EF4-FFF2-40B4-BE49-F238E27FC236}">
                <a16:creationId xmlns:a16="http://schemas.microsoft.com/office/drawing/2014/main" id="{6B2B446D-8C98-4B5B-A847-B4280C9B4F8F}"/>
              </a:ext>
            </a:extLst>
          </p:cNvPr>
          <p:cNvCxnSpPr>
            <a:cxnSpLocks/>
            <a:stCxn id="121" idx="0"/>
          </p:cNvCxnSpPr>
          <p:nvPr/>
        </p:nvCxnSpPr>
        <p:spPr>
          <a:xfrm flipV="1">
            <a:off x="8457907" y="2800377"/>
            <a:ext cx="1832" cy="115705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04A275D1-3836-42B3-AC67-67B5B8D0D6F1}"/>
              </a:ext>
            </a:extLst>
          </p:cNvPr>
          <p:cNvSpPr/>
          <p:nvPr/>
        </p:nvSpPr>
        <p:spPr bwMode="auto">
          <a:xfrm>
            <a:off x="8513763" y="3954124"/>
            <a:ext cx="144000" cy="145785"/>
          </a:xfrm>
          <a:prstGeom prst="ellipse">
            <a:avLst/>
          </a:prstGeom>
          <a:solidFill>
            <a:schemeClr val="accent4"/>
          </a:solidFill>
          <a:ln>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124" name="Straight Connector 123">
            <a:extLst>
              <a:ext uri="{FF2B5EF4-FFF2-40B4-BE49-F238E27FC236}">
                <a16:creationId xmlns:a16="http://schemas.microsoft.com/office/drawing/2014/main" id="{98FD5CE7-C771-4583-9CEB-6D294DE70C58}"/>
              </a:ext>
            </a:extLst>
          </p:cNvPr>
          <p:cNvCxnSpPr>
            <a:cxnSpLocks/>
            <a:stCxn id="123" idx="0"/>
          </p:cNvCxnSpPr>
          <p:nvPr/>
        </p:nvCxnSpPr>
        <p:spPr>
          <a:xfrm flipV="1">
            <a:off x="8585763" y="2774947"/>
            <a:ext cx="0" cy="117917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C4237F7E-7164-4A95-B7CB-2F2C0EC924D6}"/>
              </a:ext>
            </a:extLst>
          </p:cNvPr>
          <p:cNvSpPr txBox="1"/>
          <p:nvPr/>
        </p:nvSpPr>
        <p:spPr>
          <a:xfrm>
            <a:off x="2239677" y="4908407"/>
            <a:ext cx="1096500" cy="461665"/>
          </a:xfrm>
          <a:prstGeom prst="rect">
            <a:avLst/>
          </a:prstGeom>
          <a:solidFill>
            <a:schemeClr val="bg1">
              <a:alpha val="75000"/>
            </a:schemeClr>
          </a:solidFill>
        </p:spPr>
        <p:txBody>
          <a:bodyPr wrap="square" rtlCol="0">
            <a:spAutoFit/>
          </a:bodyPr>
          <a:lstStyle/>
          <a:p>
            <a:pPr algn="ctr" defTabSz="1219170">
              <a:buClr>
                <a:srgbClr val="544F40"/>
              </a:buClr>
            </a:pPr>
            <a:r>
              <a:rPr lang="en-GB" sz="800" b="1" dirty="0">
                <a:solidFill>
                  <a:srgbClr val="544F40"/>
                </a:solidFill>
                <a:latin typeface="Arial"/>
              </a:rPr>
              <a:t>Workplace Group</a:t>
            </a:r>
          </a:p>
          <a:p>
            <a:pPr algn="ctr" defTabSz="1219170">
              <a:buClr>
                <a:srgbClr val="544F40"/>
              </a:buClr>
            </a:pPr>
            <a:r>
              <a:rPr lang="en-GB" sz="800" dirty="0">
                <a:solidFill>
                  <a:srgbClr val="544F40"/>
                </a:solidFill>
                <a:latin typeface="Arial"/>
              </a:rPr>
              <a:t>10 members, </a:t>
            </a:r>
          </a:p>
          <a:p>
            <a:pPr algn="ctr" defTabSz="1219170">
              <a:buClr>
                <a:srgbClr val="544F40"/>
              </a:buClr>
            </a:pPr>
            <a:r>
              <a:rPr lang="en-GB" sz="800" dirty="0">
                <a:solidFill>
                  <a:srgbClr val="544F40"/>
                </a:solidFill>
                <a:latin typeface="Arial"/>
              </a:rPr>
              <a:t>1 country</a:t>
            </a:r>
          </a:p>
        </p:txBody>
      </p:sp>
      <p:sp>
        <p:nvSpPr>
          <p:cNvPr id="126" name="Oval 125">
            <a:extLst>
              <a:ext uri="{FF2B5EF4-FFF2-40B4-BE49-F238E27FC236}">
                <a16:creationId xmlns:a16="http://schemas.microsoft.com/office/drawing/2014/main" id="{DE3B5F18-9507-4602-A3BF-0FBA766E9DE3}"/>
              </a:ext>
            </a:extLst>
          </p:cNvPr>
          <p:cNvSpPr/>
          <p:nvPr/>
        </p:nvSpPr>
        <p:spPr bwMode="auto">
          <a:xfrm>
            <a:off x="2718837" y="4505252"/>
            <a:ext cx="144000" cy="145785"/>
          </a:xfrm>
          <a:prstGeom prst="ellipse">
            <a:avLst/>
          </a:prstGeom>
          <a:solidFill>
            <a:schemeClr val="bg2"/>
          </a:solidFill>
          <a:ln>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333" b="1" kern="0" dirty="0" err="1">
              <a:solidFill>
                <a:srgbClr val="FFFFFF"/>
              </a:solidFill>
              <a:latin typeface="Arial"/>
            </a:endParaRPr>
          </a:p>
        </p:txBody>
      </p:sp>
      <p:cxnSp>
        <p:nvCxnSpPr>
          <p:cNvPr id="127" name="Straight Connector 126">
            <a:extLst>
              <a:ext uri="{FF2B5EF4-FFF2-40B4-BE49-F238E27FC236}">
                <a16:creationId xmlns:a16="http://schemas.microsoft.com/office/drawing/2014/main" id="{0C888858-6070-4CEE-99C2-F7EF3999EC29}"/>
              </a:ext>
            </a:extLst>
          </p:cNvPr>
          <p:cNvCxnSpPr>
            <a:cxnSpLocks/>
            <a:stCxn id="126" idx="4"/>
            <a:endCxn id="125" idx="0"/>
          </p:cNvCxnSpPr>
          <p:nvPr/>
        </p:nvCxnSpPr>
        <p:spPr>
          <a:xfrm flipH="1">
            <a:off x="2787927" y="4651037"/>
            <a:ext cx="2910" cy="25737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1B21A2F5-8C7A-4429-9D18-F54F77CDEC45}"/>
              </a:ext>
            </a:extLst>
          </p:cNvPr>
          <p:cNvSpPr txBox="1"/>
          <p:nvPr/>
        </p:nvSpPr>
        <p:spPr>
          <a:xfrm>
            <a:off x="8344130" y="4894714"/>
            <a:ext cx="1096500" cy="584775"/>
          </a:xfrm>
          <a:prstGeom prst="rect">
            <a:avLst/>
          </a:prstGeom>
          <a:solidFill>
            <a:schemeClr val="bg1">
              <a:alpha val="75000"/>
            </a:schemeClr>
          </a:solidFill>
          <a:ln>
            <a:noFill/>
          </a:ln>
        </p:spPr>
        <p:txBody>
          <a:bodyPr wrap="square" rtlCol="0">
            <a:spAutoFit/>
          </a:bodyPr>
          <a:lstStyle/>
          <a:p>
            <a:pPr algn="ctr" defTabSz="1219170">
              <a:buClr>
                <a:srgbClr val="544F40"/>
              </a:buClr>
            </a:pPr>
            <a:r>
              <a:rPr lang="en-GB" sz="800" b="1" dirty="0">
                <a:solidFill>
                  <a:srgbClr val="544F40"/>
                </a:solidFill>
                <a:latin typeface="Arial"/>
              </a:rPr>
              <a:t>Workplace Group</a:t>
            </a:r>
          </a:p>
          <a:p>
            <a:pPr algn="ctr" defTabSz="1219170">
              <a:buClr>
                <a:srgbClr val="544F40"/>
              </a:buClr>
            </a:pPr>
            <a:r>
              <a:rPr lang="en-GB" sz="800" dirty="0">
                <a:solidFill>
                  <a:srgbClr val="544F40"/>
                </a:solidFill>
                <a:latin typeface="Arial"/>
              </a:rPr>
              <a:t>472 members, </a:t>
            </a:r>
          </a:p>
          <a:p>
            <a:pPr algn="ctr" defTabSz="1219170">
              <a:buClr>
                <a:srgbClr val="544F40"/>
              </a:buClr>
            </a:pPr>
            <a:r>
              <a:rPr lang="en-GB" sz="800" dirty="0">
                <a:solidFill>
                  <a:srgbClr val="544F40"/>
                </a:solidFill>
                <a:latin typeface="Arial"/>
              </a:rPr>
              <a:t>45 countries</a:t>
            </a:r>
          </a:p>
          <a:p>
            <a:pPr algn="ctr" defTabSz="1219170">
              <a:buClr>
                <a:srgbClr val="544F40"/>
              </a:buClr>
            </a:pPr>
            <a:r>
              <a:rPr lang="en-GB" sz="800" dirty="0">
                <a:solidFill>
                  <a:srgbClr val="544F40"/>
                </a:solidFill>
                <a:latin typeface="Arial"/>
              </a:rPr>
              <a:t>3 Physical Groups</a:t>
            </a:r>
          </a:p>
        </p:txBody>
      </p:sp>
    </p:spTree>
    <p:extLst>
      <p:ext uri="{BB962C8B-B14F-4D97-AF65-F5344CB8AC3E}">
        <p14:creationId xmlns:p14="http://schemas.microsoft.com/office/powerpoint/2010/main" val="469497506"/>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AFEA97-BCEA-4617-9AB4-E138317E6AB4}"/>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7" name="Rectangle 6">
            <a:extLst>
              <a:ext uri="{FF2B5EF4-FFF2-40B4-BE49-F238E27FC236}">
                <a16:creationId xmlns:a16="http://schemas.microsoft.com/office/drawing/2014/main" id="{C34CD61A-1F80-4B44-8C46-4B5BD7A811C5}"/>
              </a:ext>
            </a:extLst>
          </p:cNvPr>
          <p:cNvSpPr/>
          <p:nvPr/>
        </p:nvSpPr>
        <p:spPr bwMode="auto">
          <a:xfrm>
            <a:off x="1524000" y="6181781"/>
            <a:ext cx="9144000" cy="676219"/>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 name="Title 1">
            <a:extLst>
              <a:ext uri="{FF2B5EF4-FFF2-40B4-BE49-F238E27FC236}">
                <a16:creationId xmlns:a16="http://schemas.microsoft.com/office/drawing/2014/main" id="{B7DDD264-8648-4EFB-BEF0-C3BEC1415174}"/>
              </a:ext>
            </a:extLst>
          </p:cNvPr>
          <p:cNvSpPr>
            <a:spLocks noGrp="1"/>
          </p:cNvSpPr>
          <p:nvPr>
            <p:ph type="title"/>
          </p:nvPr>
        </p:nvSpPr>
        <p:spPr/>
        <p:txBody>
          <a:bodyPr/>
          <a:lstStyle/>
          <a:p>
            <a:r>
              <a:rPr lang="en-GB" dirty="0"/>
              <a:t>How have we grown?</a:t>
            </a:r>
          </a:p>
        </p:txBody>
      </p:sp>
      <p:sp>
        <p:nvSpPr>
          <p:cNvPr id="4" name="Text Placeholder 3">
            <a:extLst>
              <a:ext uri="{FF2B5EF4-FFF2-40B4-BE49-F238E27FC236}">
                <a16:creationId xmlns:a16="http://schemas.microsoft.com/office/drawing/2014/main" id="{B6897AE1-BD75-4180-9BBF-88F2D766C040}"/>
              </a:ext>
            </a:extLst>
          </p:cNvPr>
          <p:cNvSpPr>
            <a:spLocks noGrp="1"/>
          </p:cNvSpPr>
          <p:nvPr>
            <p:ph type="body" sz="quarter" idx="14"/>
          </p:nvPr>
        </p:nvSpPr>
        <p:spPr/>
        <p:txBody>
          <a:bodyPr/>
          <a:lstStyle/>
          <a:p>
            <a:r>
              <a:rPr lang="en-GB" dirty="0"/>
              <a:t>560+ GSK Rangers, All levels of GSK, 47 Countries, 3 Physical Groups!</a:t>
            </a:r>
          </a:p>
        </p:txBody>
      </p:sp>
      <p:sp>
        <p:nvSpPr>
          <p:cNvPr id="8" name="Slide Number Placeholder 7">
            <a:extLst>
              <a:ext uri="{FF2B5EF4-FFF2-40B4-BE49-F238E27FC236}">
                <a16:creationId xmlns:a16="http://schemas.microsoft.com/office/drawing/2014/main" id="{3D703F56-D578-4BEF-B37F-B9FBB4ED2ADD}"/>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11</a:t>
            </a:fld>
            <a:endParaRPr lang="en-GB" dirty="0">
              <a:solidFill>
                <a:srgbClr val="544F40"/>
              </a:solidFill>
              <a:latin typeface="Arial"/>
            </a:endParaRPr>
          </a:p>
        </p:txBody>
      </p:sp>
      <p:sp>
        <p:nvSpPr>
          <p:cNvPr id="6" name="Rectangle 5">
            <a:extLst>
              <a:ext uri="{FF2B5EF4-FFF2-40B4-BE49-F238E27FC236}">
                <a16:creationId xmlns:a16="http://schemas.microsoft.com/office/drawing/2014/main" id="{9A31CC22-6000-4638-87DA-7030217874DF}"/>
              </a:ext>
            </a:extLst>
          </p:cNvPr>
          <p:cNvSpPr/>
          <p:nvPr/>
        </p:nvSpPr>
        <p:spPr bwMode="auto">
          <a:xfrm>
            <a:off x="9576158" y="1608429"/>
            <a:ext cx="372057" cy="23468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pic>
        <p:nvPicPr>
          <p:cNvPr id="3" name="Picture 2">
            <a:hlinkClick r:id="rId2"/>
            <a:extLst>
              <a:ext uri="{FF2B5EF4-FFF2-40B4-BE49-F238E27FC236}">
                <a16:creationId xmlns:a16="http://schemas.microsoft.com/office/drawing/2014/main" id="{2DB443B7-1190-4560-A81A-D6F59D1FA5E9}"/>
              </a:ext>
            </a:extLst>
          </p:cNvPr>
          <p:cNvPicPr>
            <a:picLocks noChangeAspect="1"/>
          </p:cNvPicPr>
          <p:nvPr/>
        </p:nvPicPr>
        <p:blipFill>
          <a:blip r:embed="rId3"/>
          <a:stretch>
            <a:fillRect/>
          </a:stretch>
        </p:blipFill>
        <p:spPr>
          <a:xfrm>
            <a:off x="1767208" y="1540121"/>
            <a:ext cx="8657583" cy="5082280"/>
          </a:xfrm>
          <a:prstGeom prst="rect">
            <a:avLst/>
          </a:prstGeom>
        </p:spPr>
      </p:pic>
    </p:spTree>
    <p:extLst>
      <p:ext uri="{BB962C8B-B14F-4D97-AF65-F5344CB8AC3E}">
        <p14:creationId xmlns:p14="http://schemas.microsoft.com/office/powerpoint/2010/main" val="1180658300"/>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row: Curved Up 28">
            <a:extLst>
              <a:ext uri="{FF2B5EF4-FFF2-40B4-BE49-F238E27FC236}">
                <a16:creationId xmlns:a16="http://schemas.microsoft.com/office/drawing/2014/main" id="{3F9D3610-0D89-4DA3-BFC2-4B31261F0D12}"/>
              </a:ext>
            </a:extLst>
          </p:cNvPr>
          <p:cNvSpPr/>
          <p:nvPr/>
        </p:nvSpPr>
        <p:spPr bwMode="auto">
          <a:xfrm rot="14083475" flipH="1" flipV="1">
            <a:off x="724848" y="4020900"/>
            <a:ext cx="3574701" cy="279723"/>
          </a:xfrm>
          <a:prstGeom prst="curvedUpArrow">
            <a:avLst>
              <a:gd name="adj1" fmla="val 25000"/>
              <a:gd name="adj2" fmla="val 117092"/>
              <a:gd name="adj3" fmla="val 25000"/>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2" name="Rectangle 21">
            <a:extLst>
              <a:ext uri="{FF2B5EF4-FFF2-40B4-BE49-F238E27FC236}">
                <a16:creationId xmlns:a16="http://schemas.microsoft.com/office/drawing/2014/main" id="{074EC016-A169-4CA3-A02C-40626C5FBC9B}"/>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2" name="Title 1">
            <a:extLst>
              <a:ext uri="{FF2B5EF4-FFF2-40B4-BE49-F238E27FC236}">
                <a16:creationId xmlns:a16="http://schemas.microsoft.com/office/drawing/2014/main" id="{1A9F22D5-B693-407D-A924-262C87745989}"/>
              </a:ext>
            </a:extLst>
          </p:cNvPr>
          <p:cNvSpPr>
            <a:spLocks noGrp="1"/>
          </p:cNvSpPr>
          <p:nvPr>
            <p:ph type="title"/>
          </p:nvPr>
        </p:nvSpPr>
        <p:spPr/>
        <p:txBody>
          <a:bodyPr/>
          <a:lstStyle/>
          <a:p>
            <a:r>
              <a:rPr lang="en-GB" dirty="0"/>
              <a:t>Power BI Capability Building</a:t>
            </a:r>
          </a:p>
        </p:txBody>
      </p:sp>
      <p:sp>
        <p:nvSpPr>
          <p:cNvPr id="4" name="Text Placeholder 3">
            <a:extLst>
              <a:ext uri="{FF2B5EF4-FFF2-40B4-BE49-F238E27FC236}">
                <a16:creationId xmlns:a16="http://schemas.microsoft.com/office/drawing/2014/main" id="{0640D28E-98BB-4285-B734-4AE6363FE659}"/>
              </a:ext>
            </a:extLst>
          </p:cNvPr>
          <p:cNvSpPr>
            <a:spLocks noGrp="1"/>
          </p:cNvSpPr>
          <p:nvPr>
            <p:ph type="body" sz="quarter" idx="14"/>
          </p:nvPr>
        </p:nvSpPr>
        <p:spPr/>
        <p:txBody>
          <a:bodyPr/>
          <a:lstStyle/>
          <a:p>
            <a:r>
              <a:rPr lang="en-GB" sz="1400" dirty="0"/>
              <a:t>Developing our Data Connectivity, Visualisation, UI and UX capabilities to Drive Performance</a:t>
            </a:r>
          </a:p>
        </p:txBody>
      </p:sp>
      <p:sp>
        <p:nvSpPr>
          <p:cNvPr id="8" name="Slide Number Placeholder 7">
            <a:extLst>
              <a:ext uri="{FF2B5EF4-FFF2-40B4-BE49-F238E27FC236}">
                <a16:creationId xmlns:a16="http://schemas.microsoft.com/office/drawing/2014/main" id="{FDCB72AA-F1EB-4192-840C-5A73360DA24D}"/>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12</a:t>
            </a:fld>
            <a:endParaRPr lang="en-GB" dirty="0">
              <a:solidFill>
                <a:srgbClr val="544F40"/>
              </a:solidFill>
              <a:latin typeface="Arial"/>
            </a:endParaRPr>
          </a:p>
        </p:txBody>
      </p:sp>
      <p:sp>
        <p:nvSpPr>
          <p:cNvPr id="27" name="Rectangle 26">
            <a:extLst>
              <a:ext uri="{FF2B5EF4-FFF2-40B4-BE49-F238E27FC236}">
                <a16:creationId xmlns:a16="http://schemas.microsoft.com/office/drawing/2014/main" id="{094E3C2A-9DCE-4992-B18B-5147CF96056E}"/>
              </a:ext>
            </a:extLst>
          </p:cNvPr>
          <p:cNvSpPr/>
          <p:nvPr/>
        </p:nvSpPr>
        <p:spPr>
          <a:xfrm>
            <a:off x="8902997" y="4594608"/>
            <a:ext cx="2807872" cy="1323439"/>
          </a:xfrm>
          <a:prstGeom prst="rect">
            <a:avLst/>
          </a:prstGeom>
          <a:solidFill>
            <a:schemeClr val="bg1">
              <a:alpha val="75000"/>
            </a:schemeClr>
          </a:solidFill>
        </p:spPr>
        <p:txBody>
          <a:bodyPr wrap="square">
            <a:spAutoFit/>
          </a:bodyPr>
          <a:lstStyle/>
          <a:p>
            <a:pPr defTabSz="1219170" eaLnBrk="0" fontAlgn="base" hangingPunct="0">
              <a:spcBef>
                <a:spcPct val="0"/>
              </a:spcBef>
              <a:spcAft>
                <a:spcPct val="0"/>
              </a:spcAft>
            </a:pPr>
            <a:r>
              <a:rPr lang="en-GB" altLang="en-US" sz="1600" b="1" dirty="0">
                <a:solidFill>
                  <a:srgbClr val="F36633"/>
                </a:solidFill>
                <a:latin typeface="Arial" panose="020B0604020202020204" pitchFamily="34" charset="0"/>
              </a:rPr>
              <a:t>3. Used Template created through hackathon and repurposed for alternate data source with same goals</a:t>
            </a:r>
          </a:p>
        </p:txBody>
      </p:sp>
      <p:sp>
        <p:nvSpPr>
          <p:cNvPr id="3" name="Rectangle 2">
            <a:extLst>
              <a:ext uri="{FF2B5EF4-FFF2-40B4-BE49-F238E27FC236}">
                <a16:creationId xmlns:a16="http://schemas.microsoft.com/office/drawing/2014/main" id="{4499A44A-3DBB-4551-8618-ACBBB9EF8BEF}"/>
              </a:ext>
            </a:extLst>
          </p:cNvPr>
          <p:cNvSpPr/>
          <p:nvPr/>
        </p:nvSpPr>
        <p:spPr bwMode="auto">
          <a:xfrm>
            <a:off x="6711950" y="5910293"/>
            <a:ext cx="1428751" cy="233468"/>
          </a:xfrm>
          <a:prstGeom prst="rect">
            <a:avLst/>
          </a:prstGeom>
          <a:solidFill>
            <a:schemeClr val="bg1">
              <a:alpha val="7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grpSp>
        <p:nvGrpSpPr>
          <p:cNvPr id="5" name="Group 4">
            <a:extLst>
              <a:ext uri="{FF2B5EF4-FFF2-40B4-BE49-F238E27FC236}">
                <a16:creationId xmlns:a16="http://schemas.microsoft.com/office/drawing/2014/main" id="{56936136-6523-4008-8C64-E60DBE06BC85}"/>
              </a:ext>
            </a:extLst>
          </p:cNvPr>
          <p:cNvGrpSpPr/>
          <p:nvPr/>
        </p:nvGrpSpPr>
        <p:grpSpPr>
          <a:xfrm>
            <a:off x="499747" y="1684946"/>
            <a:ext cx="4894504" cy="2848541"/>
            <a:chOff x="374810" y="1210550"/>
            <a:chExt cx="2993226" cy="1748366"/>
          </a:xfrm>
        </p:grpSpPr>
        <p:pic>
          <p:nvPicPr>
            <p:cNvPr id="20" name="Picture 19">
              <a:extLst>
                <a:ext uri="{FF2B5EF4-FFF2-40B4-BE49-F238E27FC236}">
                  <a16:creationId xmlns:a16="http://schemas.microsoft.com/office/drawing/2014/main" id="{9D255F23-743A-4EBE-AD43-2A2362EA4DF2}"/>
                </a:ext>
              </a:extLst>
            </p:cNvPr>
            <p:cNvPicPr>
              <a:picLocks noChangeAspect="1"/>
            </p:cNvPicPr>
            <p:nvPr/>
          </p:nvPicPr>
          <p:blipFill rotWithShape="1">
            <a:blip r:embed="rId2"/>
            <a:srcRect l="17008" t="22930" r="2917" b="3767"/>
            <a:stretch/>
          </p:blipFill>
          <p:spPr>
            <a:xfrm>
              <a:off x="374810" y="1210550"/>
              <a:ext cx="2993226" cy="1748366"/>
            </a:xfrm>
            <a:prstGeom prst="rect">
              <a:avLst/>
            </a:prstGeom>
            <a:ln w="12700">
              <a:solidFill>
                <a:schemeClr val="bg2"/>
              </a:solidFill>
            </a:ln>
          </p:spPr>
        </p:pic>
        <p:pic>
          <p:nvPicPr>
            <p:cNvPr id="15" name="Picture 14">
              <a:extLst>
                <a:ext uri="{FF2B5EF4-FFF2-40B4-BE49-F238E27FC236}">
                  <a16:creationId xmlns:a16="http://schemas.microsoft.com/office/drawing/2014/main" id="{BC104FF4-65C5-4EC3-A6F1-758FDC96A7D5}"/>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Lst>
            </a:blip>
            <a:srcRect l="48777" t="65020" r="2916"/>
            <a:stretch/>
          </p:blipFill>
          <p:spPr>
            <a:xfrm>
              <a:off x="1548497" y="2124621"/>
              <a:ext cx="1805717" cy="834294"/>
            </a:xfrm>
            <a:prstGeom prst="rect">
              <a:avLst/>
            </a:prstGeom>
            <a:ln w="12700">
              <a:noFill/>
            </a:ln>
          </p:spPr>
        </p:pic>
      </p:grpSp>
      <p:sp>
        <p:nvSpPr>
          <p:cNvPr id="17" name="Rectangle 16">
            <a:extLst>
              <a:ext uri="{FF2B5EF4-FFF2-40B4-BE49-F238E27FC236}">
                <a16:creationId xmlns:a16="http://schemas.microsoft.com/office/drawing/2014/main" id="{D769BE8B-15FF-4917-850D-B1CD851E12B6}"/>
              </a:ext>
            </a:extLst>
          </p:cNvPr>
          <p:cNvSpPr/>
          <p:nvPr/>
        </p:nvSpPr>
        <p:spPr>
          <a:xfrm>
            <a:off x="519543" y="4588674"/>
            <a:ext cx="2831788" cy="830997"/>
          </a:xfrm>
          <a:prstGeom prst="rect">
            <a:avLst/>
          </a:prstGeom>
          <a:solidFill>
            <a:schemeClr val="bg1">
              <a:alpha val="75000"/>
            </a:schemeClr>
          </a:solidFill>
          <a:ln>
            <a:noFill/>
          </a:ln>
        </p:spPr>
        <p:txBody>
          <a:bodyPr wrap="square">
            <a:spAutoFit/>
          </a:bodyPr>
          <a:lstStyle/>
          <a:p>
            <a:pPr defTabSz="1219170" eaLnBrk="0" fontAlgn="base" hangingPunct="0">
              <a:spcBef>
                <a:spcPct val="0"/>
              </a:spcBef>
              <a:spcAft>
                <a:spcPct val="0"/>
              </a:spcAft>
            </a:pPr>
            <a:r>
              <a:rPr lang="en-GB" altLang="en-US" sz="1600" b="1" dirty="0">
                <a:solidFill>
                  <a:srgbClr val="F36633"/>
                </a:solidFill>
                <a:latin typeface="Arial" panose="020B0604020202020204" pitchFamily="34" charset="0"/>
              </a:rPr>
              <a:t>1. Our first challenge – Analysis of GSK Staff Survey data! 1 Hour</a:t>
            </a:r>
            <a:r>
              <a:rPr lang="en-GB" altLang="en-US" sz="1600" dirty="0">
                <a:solidFill>
                  <a:srgbClr val="F36633"/>
                </a:solidFill>
                <a:latin typeface="Arial" panose="020B0604020202020204" pitchFamily="34" charset="0"/>
              </a:rPr>
              <a:t>! </a:t>
            </a:r>
          </a:p>
        </p:txBody>
      </p:sp>
      <p:sp>
        <p:nvSpPr>
          <p:cNvPr id="19" name="Rectangle 18">
            <a:extLst>
              <a:ext uri="{FF2B5EF4-FFF2-40B4-BE49-F238E27FC236}">
                <a16:creationId xmlns:a16="http://schemas.microsoft.com/office/drawing/2014/main" id="{42FF629B-2DC0-4A30-B93F-9CECBB5468B7}"/>
              </a:ext>
            </a:extLst>
          </p:cNvPr>
          <p:cNvSpPr/>
          <p:nvPr/>
        </p:nvSpPr>
        <p:spPr>
          <a:xfrm>
            <a:off x="3681189" y="6137362"/>
            <a:ext cx="4973713" cy="584775"/>
          </a:xfrm>
          <a:prstGeom prst="rect">
            <a:avLst/>
          </a:prstGeom>
          <a:solidFill>
            <a:schemeClr val="bg1">
              <a:alpha val="75000"/>
            </a:schemeClr>
          </a:solidFill>
        </p:spPr>
        <p:txBody>
          <a:bodyPr wrap="square">
            <a:spAutoFit/>
          </a:bodyPr>
          <a:lstStyle/>
          <a:p>
            <a:pPr algn="ctr" defTabSz="1219170" eaLnBrk="0" fontAlgn="base" hangingPunct="0">
              <a:spcBef>
                <a:spcPct val="0"/>
              </a:spcBef>
              <a:spcAft>
                <a:spcPct val="0"/>
              </a:spcAft>
            </a:pPr>
            <a:r>
              <a:rPr lang="en-GB" altLang="en-US" sz="1600" b="1" dirty="0">
                <a:solidFill>
                  <a:srgbClr val="F36633"/>
                </a:solidFill>
                <a:latin typeface="Arial" panose="020B0604020202020204" pitchFamily="34" charset="0"/>
              </a:rPr>
              <a:t>2. Our Second Challenge – Training and Compliance Performance Hackathon! 1 day!</a:t>
            </a:r>
            <a:endParaRPr lang="en-GB" altLang="en-US" sz="1600" dirty="0">
              <a:solidFill>
                <a:srgbClr val="F36633"/>
              </a:solidFill>
              <a:latin typeface="Arial" panose="020B0604020202020204" pitchFamily="34" charset="0"/>
            </a:endParaRPr>
          </a:p>
        </p:txBody>
      </p:sp>
      <p:sp>
        <p:nvSpPr>
          <p:cNvPr id="28" name="Arrow: Curved Up 27">
            <a:extLst>
              <a:ext uri="{FF2B5EF4-FFF2-40B4-BE49-F238E27FC236}">
                <a16:creationId xmlns:a16="http://schemas.microsoft.com/office/drawing/2014/main" id="{B1E26AC2-757F-4615-A359-6B2BD6D6448E}"/>
              </a:ext>
            </a:extLst>
          </p:cNvPr>
          <p:cNvSpPr/>
          <p:nvPr/>
        </p:nvSpPr>
        <p:spPr bwMode="auto">
          <a:xfrm flipH="1" flipV="1">
            <a:off x="4455235" y="1425588"/>
            <a:ext cx="3142907" cy="279723"/>
          </a:xfrm>
          <a:prstGeom prst="curvedUpArrow">
            <a:avLst>
              <a:gd name="adj1" fmla="val 25000"/>
              <a:gd name="adj2" fmla="val 113500"/>
              <a:gd name="adj3" fmla="val 25000"/>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30" name="Arrow: Curved Up 29">
            <a:extLst>
              <a:ext uri="{FF2B5EF4-FFF2-40B4-BE49-F238E27FC236}">
                <a16:creationId xmlns:a16="http://schemas.microsoft.com/office/drawing/2014/main" id="{B867893C-502C-46D6-85E7-3B3A4AF41876}"/>
              </a:ext>
            </a:extLst>
          </p:cNvPr>
          <p:cNvSpPr/>
          <p:nvPr/>
        </p:nvSpPr>
        <p:spPr bwMode="auto">
          <a:xfrm rot="9629260" flipH="1" flipV="1">
            <a:off x="6805681" y="4983261"/>
            <a:ext cx="3372067" cy="279723"/>
          </a:xfrm>
          <a:prstGeom prst="curvedUpArrow">
            <a:avLst>
              <a:gd name="adj1" fmla="val 25000"/>
              <a:gd name="adj2" fmla="val 121426"/>
              <a:gd name="adj3" fmla="val 25000"/>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pic>
        <p:nvPicPr>
          <p:cNvPr id="23" name="Picture 22">
            <a:extLst>
              <a:ext uri="{FF2B5EF4-FFF2-40B4-BE49-F238E27FC236}">
                <a16:creationId xmlns:a16="http://schemas.microsoft.com/office/drawing/2014/main" id="{2927CC5D-8B26-4164-8849-79FE52209B65}"/>
              </a:ext>
            </a:extLst>
          </p:cNvPr>
          <p:cNvPicPr>
            <a:picLocks noChangeAspect="1"/>
          </p:cNvPicPr>
          <p:nvPr/>
        </p:nvPicPr>
        <p:blipFill>
          <a:blip r:embed="rId5"/>
          <a:stretch>
            <a:fillRect/>
          </a:stretch>
        </p:blipFill>
        <p:spPr>
          <a:xfrm>
            <a:off x="3681190" y="3231547"/>
            <a:ext cx="4923732" cy="2839535"/>
          </a:xfrm>
          <a:prstGeom prst="rect">
            <a:avLst/>
          </a:prstGeom>
          <a:ln>
            <a:solidFill>
              <a:schemeClr val="accent1"/>
            </a:solidFill>
          </a:ln>
        </p:spPr>
      </p:pic>
      <p:pic>
        <p:nvPicPr>
          <p:cNvPr id="18" name="Picture 17">
            <a:extLst>
              <a:ext uri="{FF2B5EF4-FFF2-40B4-BE49-F238E27FC236}">
                <a16:creationId xmlns:a16="http://schemas.microsoft.com/office/drawing/2014/main" id="{6DA52F66-6F18-45ED-BB5D-1594B9865BFE}"/>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Lst>
          </a:blip>
          <a:srcRect l="67366" t="13558" r="7707" b="43177"/>
          <a:stretch/>
        </p:blipFill>
        <p:spPr>
          <a:xfrm>
            <a:off x="7032520" y="3587188"/>
            <a:ext cx="1230947" cy="1301011"/>
          </a:xfrm>
          <a:prstGeom prst="rect">
            <a:avLst/>
          </a:prstGeom>
          <a:ln>
            <a:noFill/>
          </a:ln>
        </p:spPr>
      </p:pic>
      <p:grpSp>
        <p:nvGrpSpPr>
          <p:cNvPr id="6" name="Group 5">
            <a:extLst>
              <a:ext uri="{FF2B5EF4-FFF2-40B4-BE49-F238E27FC236}">
                <a16:creationId xmlns:a16="http://schemas.microsoft.com/office/drawing/2014/main" id="{9FA8E1B3-8AC4-4AB9-9EA0-3774B3C676F8}"/>
              </a:ext>
            </a:extLst>
          </p:cNvPr>
          <p:cNvGrpSpPr/>
          <p:nvPr/>
        </p:nvGrpSpPr>
        <p:grpSpPr>
          <a:xfrm>
            <a:off x="6785424" y="1677211"/>
            <a:ext cx="4925773" cy="2856275"/>
            <a:chOff x="5089068" y="1204748"/>
            <a:chExt cx="3694330" cy="2142206"/>
          </a:xfrm>
        </p:grpSpPr>
        <p:pic>
          <p:nvPicPr>
            <p:cNvPr id="21" name="Picture 20">
              <a:extLst>
                <a:ext uri="{FF2B5EF4-FFF2-40B4-BE49-F238E27FC236}">
                  <a16:creationId xmlns:a16="http://schemas.microsoft.com/office/drawing/2014/main" id="{53A43C56-4293-4B00-84DB-E79E05155285}"/>
                </a:ext>
              </a:extLst>
            </p:cNvPr>
            <p:cNvPicPr>
              <a:picLocks noChangeAspect="1"/>
            </p:cNvPicPr>
            <p:nvPr/>
          </p:nvPicPr>
          <p:blipFill rotWithShape="1">
            <a:blip r:embed="rId8"/>
            <a:srcRect l="417"/>
            <a:stretch/>
          </p:blipFill>
          <p:spPr>
            <a:xfrm>
              <a:off x="5089068" y="1204748"/>
              <a:ext cx="3694330" cy="2142206"/>
            </a:xfrm>
            <a:prstGeom prst="rect">
              <a:avLst/>
            </a:prstGeom>
            <a:ln>
              <a:solidFill>
                <a:schemeClr val="accent1"/>
              </a:solidFill>
            </a:ln>
          </p:spPr>
        </p:pic>
        <p:pic>
          <p:nvPicPr>
            <p:cNvPr id="16" name="Picture 15">
              <a:extLst>
                <a:ext uri="{FF2B5EF4-FFF2-40B4-BE49-F238E27FC236}">
                  <a16:creationId xmlns:a16="http://schemas.microsoft.com/office/drawing/2014/main" id="{72A24A13-9930-4DE6-8525-57D820F757EE}"/>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66838" t="17980" r="3619" b="44419"/>
            <a:stretch/>
          </p:blipFill>
          <p:spPr>
            <a:xfrm>
              <a:off x="7526717" y="1552912"/>
              <a:ext cx="1123109" cy="825411"/>
            </a:xfrm>
            <a:prstGeom prst="rect">
              <a:avLst/>
            </a:prstGeom>
            <a:ln>
              <a:noFill/>
            </a:ln>
          </p:spPr>
        </p:pic>
      </p:grpSp>
    </p:spTree>
    <p:extLst>
      <p:ext uri="{BB962C8B-B14F-4D97-AF65-F5344CB8AC3E}">
        <p14:creationId xmlns:p14="http://schemas.microsoft.com/office/powerpoint/2010/main" val="19626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19" grpId="0" animBg="1"/>
      <p:bldP spid="28" grpId="0" animBg="1"/>
      <p:bldP spid="30" grpId="0" animBg="1"/>
    </p:bldLst>
  </p:timing>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3649DF-4267-4C0C-9364-6AF9BD728648}"/>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2" name="Title 1">
            <a:extLst>
              <a:ext uri="{FF2B5EF4-FFF2-40B4-BE49-F238E27FC236}">
                <a16:creationId xmlns:a16="http://schemas.microsoft.com/office/drawing/2014/main" id="{1A9F22D5-B693-407D-A924-262C87745989}"/>
              </a:ext>
            </a:extLst>
          </p:cNvPr>
          <p:cNvSpPr>
            <a:spLocks noGrp="1"/>
          </p:cNvSpPr>
          <p:nvPr>
            <p:ph type="title"/>
          </p:nvPr>
        </p:nvSpPr>
        <p:spPr/>
        <p:txBody>
          <a:bodyPr/>
          <a:lstStyle/>
          <a:p>
            <a:r>
              <a:rPr lang="en-GB" dirty="0"/>
              <a:t>PowerApps – ZAP APP &amp; PQI APP</a:t>
            </a:r>
          </a:p>
        </p:txBody>
      </p:sp>
      <p:sp>
        <p:nvSpPr>
          <p:cNvPr id="4" name="Text Placeholder 3">
            <a:extLst>
              <a:ext uri="{FF2B5EF4-FFF2-40B4-BE49-F238E27FC236}">
                <a16:creationId xmlns:a16="http://schemas.microsoft.com/office/drawing/2014/main" id="{0640D28E-98BB-4285-B734-4AE6363FE659}"/>
              </a:ext>
            </a:extLst>
          </p:cNvPr>
          <p:cNvSpPr>
            <a:spLocks noGrp="1"/>
          </p:cNvSpPr>
          <p:nvPr>
            <p:ph type="body" sz="quarter" idx="14"/>
          </p:nvPr>
        </p:nvSpPr>
        <p:spPr/>
        <p:txBody>
          <a:bodyPr/>
          <a:lstStyle/>
          <a:p>
            <a:r>
              <a:rPr lang="en-GB" dirty="0"/>
              <a:t>Further Improving our Safety and Quality Across the Organisation</a:t>
            </a:r>
          </a:p>
        </p:txBody>
      </p:sp>
      <p:sp>
        <p:nvSpPr>
          <p:cNvPr id="8" name="Slide Number Placeholder 7">
            <a:extLst>
              <a:ext uri="{FF2B5EF4-FFF2-40B4-BE49-F238E27FC236}">
                <a16:creationId xmlns:a16="http://schemas.microsoft.com/office/drawing/2014/main" id="{FDCB72AA-F1EB-4192-840C-5A73360DA24D}"/>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13</a:t>
            </a:fld>
            <a:endParaRPr lang="en-GB" dirty="0">
              <a:solidFill>
                <a:srgbClr val="544F40"/>
              </a:solidFill>
              <a:latin typeface="Arial"/>
            </a:endParaRPr>
          </a:p>
        </p:txBody>
      </p:sp>
      <p:sp>
        <p:nvSpPr>
          <p:cNvPr id="19" name="Rectangle 18">
            <a:extLst>
              <a:ext uri="{FF2B5EF4-FFF2-40B4-BE49-F238E27FC236}">
                <a16:creationId xmlns:a16="http://schemas.microsoft.com/office/drawing/2014/main" id="{8D914937-6DD5-48A4-9646-43CDB7C791A1}"/>
              </a:ext>
            </a:extLst>
          </p:cNvPr>
          <p:cNvSpPr/>
          <p:nvPr/>
        </p:nvSpPr>
        <p:spPr>
          <a:xfrm>
            <a:off x="322931" y="5097979"/>
            <a:ext cx="3720749" cy="1600438"/>
          </a:xfrm>
          <a:prstGeom prst="rect">
            <a:avLst/>
          </a:prstGeom>
        </p:spPr>
        <p:txBody>
          <a:bodyPr wrap="square">
            <a:spAutoFit/>
          </a:bodyPr>
          <a:lstStyle/>
          <a:p>
            <a:pPr defTabSz="1219170" eaLnBrk="0" fontAlgn="base" hangingPunct="0">
              <a:spcBef>
                <a:spcPct val="0"/>
              </a:spcBef>
              <a:spcAft>
                <a:spcPct val="0"/>
              </a:spcAft>
            </a:pPr>
            <a:r>
              <a:rPr lang="en-GB" altLang="en-US" sz="1400" b="1" dirty="0">
                <a:solidFill>
                  <a:srgbClr val="F36633"/>
                </a:solidFill>
                <a:latin typeface="Arial" panose="020B0604020202020204" pitchFamily="34" charset="0"/>
              </a:rPr>
              <a:t>1. Worked with 3</a:t>
            </a:r>
            <a:r>
              <a:rPr lang="en-GB" altLang="en-US" sz="1400" b="1" baseline="30000" dirty="0">
                <a:solidFill>
                  <a:srgbClr val="F36633"/>
                </a:solidFill>
                <a:latin typeface="Arial" panose="020B0604020202020204" pitchFamily="34" charset="0"/>
              </a:rPr>
              <a:t>rd</a:t>
            </a:r>
            <a:r>
              <a:rPr lang="en-GB" altLang="en-US" sz="1400" b="1" dirty="0">
                <a:solidFill>
                  <a:srgbClr val="F36633"/>
                </a:solidFill>
                <a:latin typeface="Arial" panose="020B0604020202020204" pitchFamily="34" charset="0"/>
              </a:rPr>
              <a:t> Party to create Safety ‘ZAP APP’</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7500 users</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9 locations</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2000 ‘ZAPs’</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£40k effort saving</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130+ improvements in 5 months</a:t>
            </a:r>
          </a:p>
        </p:txBody>
      </p:sp>
      <p:sp>
        <p:nvSpPr>
          <p:cNvPr id="23" name="Rectangle 22">
            <a:extLst>
              <a:ext uri="{FF2B5EF4-FFF2-40B4-BE49-F238E27FC236}">
                <a16:creationId xmlns:a16="http://schemas.microsoft.com/office/drawing/2014/main" id="{60E5F52F-88D3-41B8-92D1-CFABFD1B0259}"/>
              </a:ext>
            </a:extLst>
          </p:cNvPr>
          <p:cNvSpPr/>
          <p:nvPr/>
        </p:nvSpPr>
        <p:spPr>
          <a:xfrm>
            <a:off x="4286407" y="5630698"/>
            <a:ext cx="3762568" cy="1169551"/>
          </a:xfrm>
          <a:prstGeom prst="rect">
            <a:avLst/>
          </a:prstGeom>
        </p:spPr>
        <p:txBody>
          <a:bodyPr wrap="square">
            <a:spAutoFit/>
          </a:bodyPr>
          <a:lstStyle/>
          <a:p>
            <a:pPr defTabSz="1219170" eaLnBrk="0" fontAlgn="base" hangingPunct="0">
              <a:spcBef>
                <a:spcPct val="0"/>
              </a:spcBef>
              <a:spcAft>
                <a:spcPct val="0"/>
              </a:spcAft>
            </a:pPr>
            <a:r>
              <a:rPr lang="en-GB" altLang="en-US" sz="1400" b="1" dirty="0">
                <a:solidFill>
                  <a:srgbClr val="F36633"/>
                </a:solidFill>
                <a:latin typeface="Arial" panose="020B0604020202020204" pitchFamily="34" charset="0"/>
              </a:rPr>
              <a:t>2. Duplicated App</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Analysed Investigated</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Understood</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Learned</a:t>
            </a: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Repurposed PQI v1 </a:t>
            </a:r>
            <a:r>
              <a:rPr lang="en-GB" altLang="en-US" sz="1400" dirty="0" err="1">
                <a:solidFill>
                  <a:srgbClr val="F36633"/>
                </a:solidFill>
                <a:latin typeface="Arial" panose="020B0604020202020204" pitchFamily="34" charset="0"/>
              </a:rPr>
              <a:t>PoC</a:t>
            </a:r>
            <a:endParaRPr lang="en-GB" altLang="en-US" sz="1400" dirty="0">
              <a:solidFill>
                <a:srgbClr val="F36633"/>
              </a:solidFill>
              <a:latin typeface="Arial" panose="020B0604020202020204" pitchFamily="34" charset="0"/>
            </a:endParaRPr>
          </a:p>
        </p:txBody>
      </p:sp>
      <p:sp>
        <p:nvSpPr>
          <p:cNvPr id="24" name="Rectangle 23">
            <a:extLst>
              <a:ext uri="{FF2B5EF4-FFF2-40B4-BE49-F238E27FC236}">
                <a16:creationId xmlns:a16="http://schemas.microsoft.com/office/drawing/2014/main" id="{E242991D-0638-4B65-B567-05448AC96A15}"/>
              </a:ext>
            </a:extLst>
          </p:cNvPr>
          <p:cNvSpPr/>
          <p:nvPr/>
        </p:nvSpPr>
        <p:spPr>
          <a:xfrm>
            <a:off x="8248248" y="5111770"/>
            <a:ext cx="3701027" cy="1169551"/>
          </a:xfrm>
          <a:prstGeom prst="rect">
            <a:avLst/>
          </a:prstGeom>
        </p:spPr>
        <p:txBody>
          <a:bodyPr wrap="square">
            <a:spAutoFit/>
          </a:bodyPr>
          <a:lstStyle/>
          <a:p>
            <a:pPr defTabSz="1219170" eaLnBrk="0" fontAlgn="base" hangingPunct="0">
              <a:spcBef>
                <a:spcPct val="0"/>
              </a:spcBef>
              <a:spcAft>
                <a:spcPct val="0"/>
              </a:spcAft>
            </a:pPr>
            <a:r>
              <a:rPr lang="en-GB" altLang="en-US" sz="1400" b="1" dirty="0">
                <a:solidFill>
                  <a:srgbClr val="F36633"/>
                </a:solidFill>
                <a:latin typeface="Arial" panose="020B0604020202020204" pitchFamily="34" charset="0"/>
              </a:rPr>
              <a:t>3. Took Feedback and learnings from ZAP and PQI to create PQI v2</a:t>
            </a:r>
          </a:p>
          <a:p>
            <a:pPr defTabSz="1219170" eaLnBrk="0" fontAlgn="base" hangingPunct="0">
              <a:spcBef>
                <a:spcPct val="0"/>
              </a:spcBef>
              <a:spcAft>
                <a:spcPct val="0"/>
              </a:spcAft>
            </a:pPr>
            <a:endParaRPr lang="en-GB" altLang="en-US" sz="1400" dirty="0">
              <a:solidFill>
                <a:srgbClr val="F36633"/>
              </a:solidFill>
              <a:latin typeface="Arial" panose="020B0604020202020204" pitchFamily="34" charset="0"/>
            </a:endParaRPr>
          </a:p>
          <a:p>
            <a:pPr defTabSz="1219170" eaLnBrk="0" fontAlgn="base" hangingPunct="0">
              <a:spcBef>
                <a:spcPct val="0"/>
              </a:spcBef>
              <a:spcAft>
                <a:spcPct val="0"/>
              </a:spcAft>
            </a:pPr>
            <a:r>
              <a:rPr lang="en-GB" altLang="en-US" sz="1400" dirty="0">
                <a:solidFill>
                  <a:srgbClr val="F36633"/>
                </a:solidFill>
                <a:latin typeface="Arial" panose="020B0604020202020204" pitchFamily="34" charset="0"/>
              </a:rPr>
              <a:t>Apply Learnings and improvements to ZAP APP</a:t>
            </a:r>
          </a:p>
        </p:txBody>
      </p:sp>
      <p:sp>
        <p:nvSpPr>
          <p:cNvPr id="25" name="Arrow: Curved Up 24">
            <a:extLst>
              <a:ext uri="{FF2B5EF4-FFF2-40B4-BE49-F238E27FC236}">
                <a16:creationId xmlns:a16="http://schemas.microsoft.com/office/drawing/2014/main" id="{44351EAE-2535-4283-B934-86DE96E59646}"/>
              </a:ext>
            </a:extLst>
          </p:cNvPr>
          <p:cNvSpPr/>
          <p:nvPr/>
        </p:nvSpPr>
        <p:spPr bwMode="auto">
          <a:xfrm rot="12117310" flipH="1" flipV="1">
            <a:off x="1217528" y="5074096"/>
            <a:ext cx="3142907" cy="279723"/>
          </a:xfrm>
          <a:prstGeom prst="curvedUpArrow">
            <a:avLst>
              <a:gd name="adj1" fmla="val 25000"/>
              <a:gd name="adj2" fmla="val 117092"/>
              <a:gd name="adj3" fmla="val 25000"/>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6" name="Arrow: Curved Up 25">
            <a:extLst>
              <a:ext uri="{FF2B5EF4-FFF2-40B4-BE49-F238E27FC236}">
                <a16:creationId xmlns:a16="http://schemas.microsoft.com/office/drawing/2014/main" id="{2DC82D66-63BE-4F89-BDDF-64DF0DF9B2A3}"/>
              </a:ext>
            </a:extLst>
          </p:cNvPr>
          <p:cNvSpPr/>
          <p:nvPr/>
        </p:nvSpPr>
        <p:spPr bwMode="auto">
          <a:xfrm rot="10055302" flipH="1" flipV="1">
            <a:off x="6984245" y="5419285"/>
            <a:ext cx="3142907" cy="279723"/>
          </a:xfrm>
          <a:prstGeom prst="curvedUpArrow">
            <a:avLst>
              <a:gd name="adj1" fmla="val 25000"/>
              <a:gd name="adj2" fmla="val 121426"/>
              <a:gd name="adj3" fmla="val 25000"/>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grpSp>
        <p:nvGrpSpPr>
          <p:cNvPr id="3" name="Group 2">
            <a:extLst>
              <a:ext uri="{FF2B5EF4-FFF2-40B4-BE49-F238E27FC236}">
                <a16:creationId xmlns:a16="http://schemas.microsoft.com/office/drawing/2014/main" id="{B4C9FF5B-B1AC-442E-84FE-848684757A1C}"/>
              </a:ext>
            </a:extLst>
          </p:cNvPr>
          <p:cNvGrpSpPr/>
          <p:nvPr/>
        </p:nvGrpSpPr>
        <p:grpSpPr>
          <a:xfrm>
            <a:off x="322933" y="1581469"/>
            <a:ext cx="3752889" cy="3516511"/>
            <a:chOff x="183573" y="4008564"/>
            <a:chExt cx="2353827" cy="2000818"/>
          </a:xfrm>
        </p:grpSpPr>
        <p:pic>
          <p:nvPicPr>
            <p:cNvPr id="9" name="Picture 8">
              <a:extLst>
                <a:ext uri="{FF2B5EF4-FFF2-40B4-BE49-F238E27FC236}">
                  <a16:creationId xmlns:a16="http://schemas.microsoft.com/office/drawing/2014/main" id="{73811EC5-06D2-4D70-8B9B-A90CF60E2813}"/>
                </a:ext>
              </a:extLst>
            </p:cNvPr>
            <p:cNvPicPr>
              <a:picLocks noChangeAspect="1"/>
            </p:cNvPicPr>
            <p:nvPr/>
          </p:nvPicPr>
          <p:blipFill>
            <a:blip r:embed="rId2"/>
            <a:stretch>
              <a:fillRect/>
            </a:stretch>
          </p:blipFill>
          <p:spPr>
            <a:xfrm>
              <a:off x="183573" y="4015283"/>
              <a:ext cx="1121088" cy="1994099"/>
            </a:xfrm>
            <a:prstGeom prst="rect">
              <a:avLst/>
            </a:prstGeom>
          </p:spPr>
        </p:pic>
        <p:pic>
          <p:nvPicPr>
            <p:cNvPr id="10" name="Picture 9">
              <a:extLst>
                <a:ext uri="{FF2B5EF4-FFF2-40B4-BE49-F238E27FC236}">
                  <a16:creationId xmlns:a16="http://schemas.microsoft.com/office/drawing/2014/main" id="{776CC360-BAB6-4A6D-B27C-0B5D7BF84393}"/>
                </a:ext>
              </a:extLst>
            </p:cNvPr>
            <p:cNvPicPr>
              <a:picLocks noChangeAspect="1"/>
            </p:cNvPicPr>
            <p:nvPr/>
          </p:nvPicPr>
          <p:blipFill>
            <a:blip r:embed="rId3"/>
            <a:stretch>
              <a:fillRect/>
            </a:stretch>
          </p:blipFill>
          <p:spPr>
            <a:xfrm>
              <a:off x="1418262" y="4008564"/>
              <a:ext cx="1119138" cy="1994099"/>
            </a:xfrm>
            <a:prstGeom prst="rect">
              <a:avLst/>
            </a:prstGeom>
          </p:spPr>
        </p:pic>
      </p:grpSp>
      <p:grpSp>
        <p:nvGrpSpPr>
          <p:cNvPr id="5" name="Group 4">
            <a:extLst>
              <a:ext uri="{FF2B5EF4-FFF2-40B4-BE49-F238E27FC236}">
                <a16:creationId xmlns:a16="http://schemas.microsoft.com/office/drawing/2014/main" id="{550B5F15-CCA5-468C-A4A7-6BAC889C87D9}"/>
              </a:ext>
            </a:extLst>
          </p:cNvPr>
          <p:cNvGrpSpPr/>
          <p:nvPr/>
        </p:nvGrpSpPr>
        <p:grpSpPr>
          <a:xfrm>
            <a:off x="4286406" y="2119044"/>
            <a:ext cx="3752889" cy="3504701"/>
            <a:chOff x="3354006" y="3011514"/>
            <a:chExt cx="2351877" cy="1994099"/>
          </a:xfrm>
        </p:grpSpPr>
        <p:pic>
          <p:nvPicPr>
            <p:cNvPr id="11" name="Picture 10">
              <a:extLst>
                <a:ext uri="{FF2B5EF4-FFF2-40B4-BE49-F238E27FC236}">
                  <a16:creationId xmlns:a16="http://schemas.microsoft.com/office/drawing/2014/main" id="{D0EB40C8-8465-4580-859A-03F282DD94DE}"/>
                </a:ext>
              </a:extLst>
            </p:cNvPr>
            <p:cNvPicPr>
              <a:picLocks noChangeAspect="1"/>
            </p:cNvPicPr>
            <p:nvPr/>
          </p:nvPicPr>
          <p:blipFill>
            <a:blip r:embed="rId4"/>
            <a:stretch>
              <a:fillRect/>
            </a:stretch>
          </p:blipFill>
          <p:spPr>
            <a:xfrm>
              <a:off x="3354006" y="3011514"/>
              <a:ext cx="1119137" cy="1987381"/>
            </a:xfrm>
            <a:prstGeom prst="rect">
              <a:avLst/>
            </a:prstGeom>
          </p:spPr>
        </p:pic>
        <p:pic>
          <p:nvPicPr>
            <p:cNvPr id="12" name="Picture 11">
              <a:extLst>
                <a:ext uri="{FF2B5EF4-FFF2-40B4-BE49-F238E27FC236}">
                  <a16:creationId xmlns:a16="http://schemas.microsoft.com/office/drawing/2014/main" id="{6B57F169-3BDF-4C2A-AC9F-E4ABF4EA20C8}"/>
                </a:ext>
              </a:extLst>
            </p:cNvPr>
            <p:cNvPicPr>
              <a:picLocks noChangeAspect="1"/>
            </p:cNvPicPr>
            <p:nvPr/>
          </p:nvPicPr>
          <p:blipFill>
            <a:blip r:embed="rId5"/>
            <a:stretch>
              <a:fillRect/>
            </a:stretch>
          </p:blipFill>
          <p:spPr>
            <a:xfrm>
              <a:off x="4580576" y="3011514"/>
              <a:ext cx="1125307" cy="1994099"/>
            </a:xfrm>
            <a:prstGeom prst="rect">
              <a:avLst/>
            </a:prstGeom>
          </p:spPr>
        </p:pic>
      </p:grpSp>
      <p:sp>
        <p:nvSpPr>
          <p:cNvPr id="7" name="Arrow: Curved Up 6">
            <a:extLst>
              <a:ext uri="{FF2B5EF4-FFF2-40B4-BE49-F238E27FC236}">
                <a16:creationId xmlns:a16="http://schemas.microsoft.com/office/drawing/2014/main" id="{7EA789C4-2A55-40D6-A0B8-A36496AA7AE7}"/>
              </a:ext>
            </a:extLst>
          </p:cNvPr>
          <p:cNvSpPr/>
          <p:nvPr/>
        </p:nvSpPr>
        <p:spPr bwMode="auto">
          <a:xfrm flipH="1" flipV="1">
            <a:off x="4075821" y="1321045"/>
            <a:ext cx="4172427" cy="359980"/>
          </a:xfrm>
          <a:prstGeom prst="curvedUpArrow">
            <a:avLst>
              <a:gd name="adj1" fmla="val 25000"/>
              <a:gd name="adj2" fmla="val 113500"/>
              <a:gd name="adj3" fmla="val 25000"/>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grpSp>
        <p:nvGrpSpPr>
          <p:cNvPr id="6" name="Group 5">
            <a:extLst>
              <a:ext uri="{FF2B5EF4-FFF2-40B4-BE49-F238E27FC236}">
                <a16:creationId xmlns:a16="http://schemas.microsoft.com/office/drawing/2014/main" id="{CECC164D-8B45-4E5F-93B5-41CA46DE294C}"/>
              </a:ext>
            </a:extLst>
          </p:cNvPr>
          <p:cNvGrpSpPr/>
          <p:nvPr/>
        </p:nvGrpSpPr>
        <p:grpSpPr>
          <a:xfrm>
            <a:off x="8248248" y="1581469"/>
            <a:ext cx="3701027" cy="3492892"/>
            <a:chOff x="6649348" y="1465077"/>
            <a:chExt cx="2349389" cy="1994100"/>
          </a:xfrm>
        </p:grpSpPr>
        <p:pic>
          <p:nvPicPr>
            <p:cNvPr id="4098" name="Picture 1" descr="image001">
              <a:extLst>
                <a:ext uri="{FF2B5EF4-FFF2-40B4-BE49-F238E27FC236}">
                  <a16:creationId xmlns:a16="http://schemas.microsoft.com/office/drawing/2014/main" id="{9E56D412-814E-4A25-A166-E6C7DE0A3E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348" y="1465077"/>
              <a:ext cx="1123051" cy="19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image001">
              <a:extLst>
                <a:ext uri="{FF2B5EF4-FFF2-40B4-BE49-F238E27FC236}">
                  <a16:creationId xmlns:a16="http://schemas.microsoft.com/office/drawing/2014/main" id="{E34573F3-6E52-44E0-B0F9-3961118A8D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8763" y="1465077"/>
              <a:ext cx="1119974" cy="19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023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P spid="7" grpId="0" animBg="1"/>
    </p:bldLst>
  </p:timing>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545DD5-CDA7-4A66-888C-77F1F4F07B08}"/>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5" name="Title 4">
            <a:extLst>
              <a:ext uri="{FF2B5EF4-FFF2-40B4-BE49-F238E27FC236}">
                <a16:creationId xmlns:a16="http://schemas.microsoft.com/office/drawing/2014/main" id="{C5A18AD3-4E96-42D8-A21F-996A7F1F98CB}"/>
              </a:ext>
            </a:extLst>
          </p:cNvPr>
          <p:cNvSpPr>
            <a:spLocks noGrp="1"/>
          </p:cNvSpPr>
          <p:nvPr>
            <p:ph type="title"/>
          </p:nvPr>
        </p:nvSpPr>
        <p:spPr>
          <a:xfrm>
            <a:off x="478870" y="384852"/>
            <a:ext cx="10102852" cy="902811"/>
          </a:xfrm>
        </p:spPr>
        <p:txBody>
          <a:bodyPr/>
          <a:lstStyle/>
          <a:p>
            <a:r>
              <a:rPr lang="en-GB" dirty="0"/>
              <a:t>Have we successfully proven the concept, the value, and ourselves?</a:t>
            </a:r>
          </a:p>
        </p:txBody>
      </p:sp>
      <p:sp>
        <p:nvSpPr>
          <p:cNvPr id="8" name="Slide Number Placeholder 7">
            <a:extLst>
              <a:ext uri="{FF2B5EF4-FFF2-40B4-BE49-F238E27FC236}">
                <a16:creationId xmlns:a16="http://schemas.microsoft.com/office/drawing/2014/main" id="{0AB5CDF9-44A2-4940-A188-034E10973FDA}"/>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14</a:t>
            </a:fld>
            <a:endParaRPr lang="en-GB">
              <a:solidFill>
                <a:srgbClr val="544F40"/>
              </a:solidFill>
              <a:latin typeface="Arial"/>
            </a:endParaRPr>
          </a:p>
        </p:txBody>
      </p:sp>
      <p:pic>
        <p:nvPicPr>
          <p:cNvPr id="9" name="B2647CA6-AA16-42EE-BBA2-C1A85A3659FF" descr="Image">
            <a:extLst>
              <a:ext uri="{FF2B5EF4-FFF2-40B4-BE49-F238E27FC236}">
                <a16:creationId xmlns:a16="http://schemas.microsoft.com/office/drawing/2014/main" id="{2E267373-88F2-4540-9C0F-AB381832CFAD}"/>
              </a:ext>
            </a:extLst>
          </p:cNvPr>
          <p:cNvPicPr>
            <a:picLocks noGrp="1" noChangeAspect="1" noChangeArrowheads="1"/>
          </p:cNvPicPr>
          <p:nvPr>
            <p:ph sz="quarter" idx="12"/>
          </p:nvPr>
        </p:nvPicPr>
        <p:blipFill rotWithShape="1">
          <a:blip r:embed="rId2" cstate="print">
            <a:extLst>
              <a:ext uri="{28A0092B-C50C-407E-A947-70E740481C1C}">
                <a14:useLocalDpi xmlns:a14="http://schemas.microsoft.com/office/drawing/2010/main"/>
              </a:ext>
            </a:extLst>
          </a:blip>
          <a:srcRect t="8273" r="253" b="16449"/>
          <a:stretch/>
        </p:blipFill>
        <p:spPr bwMode="auto">
          <a:xfrm>
            <a:off x="2382034" y="1508427"/>
            <a:ext cx="7427932" cy="428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51E9F9D-6D37-422F-B1E4-242272981245}"/>
              </a:ext>
            </a:extLst>
          </p:cNvPr>
          <p:cNvSpPr txBox="1"/>
          <p:nvPr/>
        </p:nvSpPr>
        <p:spPr>
          <a:xfrm>
            <a:off x="478869" y="4753430"/>
            <a:ext cx="11232000" cy="1910199"/>
          </a:xfrm>
          <a:prstGeom prst="rect">
            <a:avLst/>
          </a:prstGeom>
          <a:solidFill>
            <a:schemeClr val="bg1">
              <a:alpha val="75000"/>
            </a:schemeClr>
          </a:solidFill>
        </p:spPr>
        <p:txBody>
          <a:bodyPr wrap="square" lIns="0" tIns="0" rIns="0" bIns="0" rtlCol="0">
            <a:noAutofit/>
          </a:bodyPr>
          <a:lstStyle/>
          <a:p>
            <a:pPr defTabSz="1219170">
              <a:buClr>
                <a:srgbClr val="544F40"/>
              </a:buClr>
            </a:pPr>
            <a:r>
              <a:rPr lang="en-GB" sz="1800" b="1" dirty="0">
                <a:solidFill>
                  <a:srgbClr val="F36633"/>
                </a:solidFill>
                <a:latin typeface="Arial"/>
              </a:rPr>
              <a:t>“You’ve created a critical mass of really great people, who have developed great skills, and you’ve proven yourselves and that you can deliver value! </a:t>
            </a:r>
          </a:p>
          <a:p>
            <a:pPr defTabSz="1219170">
              <a:buClr>
                <a:srgbClr val="544F40"/>
              </a:buClr>
            </a:pPr>
            <a:endParaRPr lang="en-GB" sz="1800" b="1" dirty="0">
              <a:solidFill>
                <a:srgbClr val="F36633"/>
              </a:solidFill>
              <a:latin typeface="Arial"/>
            </a:endParaRPr>
          </a:p>
          <a:p>
            <a:pPr defTabSz="1219170">
              <a:buClr>
                <a:srgbClr val="544F40"/>
              </a:buClr>
            </a:pPr>
            <a:r>
              <a:rPr lang="en-GB" sz="1800" b="1" dirty="0">
                <a:solidFill>
                  <a:srgbClr val="F36633"/>
                </a:solidFill>
                <a:latin typeface="Arial"/>
              </a:rPr>
              <a:t>You’ve been successful because you haven’t gone through the regular routes which would have squashed the energy and slowed you down”</a:t>
            </a:r>
          </a:p>
          <a:p>
            <a:pPr defTabSz="1219170">
              <a:buClr>
                <a:srgbClr val="544F40"/>
              </a:buClr>
            </a:pPr>
            <a:endParaRPr lang="en-GB" sz="1800" dirty="0">
              <a:solidFill>
                <a:srgbClr val="F36633"/>
              </a:solidFill>
              <a:latin typeface="Arial"/>
            </a:endParaRPr>
          </a:p>
          <a:p>
            <a:pPr defTabSz="1219170">
              <a:buClr>
                <a:srgbClr val="544F40"/>
              </a:buClr>
            </a:pPr>
            <a:r>
              <a:rPr lang="en-GB" sz="1800" dirty="0">
                <a:solidFill>
                  <a:srgbClr val="F36633"/>
                </a:solidFill>
                <a:latin typeface="Arial"/>
              </a:rPr>
              <a:t>Jim Fox, VP &amp; Site Director, Ware</a:t>
            </a:r>
          </a:p>
        </p:txBody>
      </p:sp>
      <p:grpSp>
        <p:nvGrpSpPr>
          <p:cNvPr id="11" name="Group 373">
            <a:extLst>
              <a:ext uri="{FF2B5EF4-FFF2-40B4-BE49-F238E27FC236}">
                <a16:creationId xmlns:a16="http://schemas.microsoft.com/office/drawing/2014/main" id="{092EF6BE-BE30-4CF7-8D82-B6F0E453B9B6}"/>
              </a:ext>
            </a:extLst>
          </p:cNvPr>
          <p:cNvGrpSpPr>
            <a:grpSpLocks noChangeAspect="1"/>
          </p:cNvGrpSpPr>
          <p:nvPr/>
        </p:nvGrpSpPr>
        <p:grpSpPr bwMode="auto">
          <a:xfrm>
            <a:off x="10319926" y="2474541"/>
            <a:ext cx="1122164" cy="1363604"/>
            <a:chOff x="3122" y="1922"/>
            <a:chExt cx="1069" cy="1299"/>
          </a:xfrm>
          <a:solidFill>
            <a:schemeClr val="bg2"/>
          </a:solidFill>
        </p:grpSpPr>
        <p:sp>
          <p:nvSpPr>
            <p:cNvPr id="12" name="Freeform 374">
              <a:extLst>
                <a:ext uri="{FF2B5EF4-FFF2-40B4-BE49-F238E27FC236}">
                  <a16:creationId xmlns:a16="http://schemas.microsoft.com/office/drawing/2014/main" id="{A284B010-5779-451B-B81D-04B031705746}"/>
                </a:ext>
              </a:extLst>
            </p:cNvPr>
            <p:cNvSpPr>
              <a:spLocks/>
            </p:cNvSpPr>
            <p:nvPr/>
          </p:nvSpPr>
          <p:spPr bwMode="auto">
            <a:xfrm>
              <a:off x="3122" y="2001"/>
              <a:ext cx="220" cy="444"/>
            </a:xfrm>
            <a:custGeom>
              <a:avLst/>
              <a:gdLst>
                <a:gd name="T0" fmla="*/ 340 w 373"/>
                <a:gd name="T1" fmla="*/ 570 h 753"/>
                <a:gd name="T2" fmla="*/ 156 w 373"/>
                <a:gd name="T3" fmla="*/ 343 h 753"/>
                <a:gd name="T4" fmla="*/ 302 w 373"/>
                <a:gd name="T5" fmla="*/ 155 h 753"/>
                <a:gd name="T6" fmla="*/ 306 w 373"/>
                <a:gd name="T7" fmla="*/ 61 h 753"/>
                <a:gd name="T8" fmla="*/ 0 w 373"/>
                <a:gd name="T9" fmla="*/ 333 h 753"/>
                <a:gd name="T10" fmla="*/ 373 w 373"/>
                <a:gd name="T11" fmla="*/ 671 h 753"/>
                <a:gd name="T12" fmla="*/ 340 w 373"/>
                <a:gd name="T13" fmla="*/ 570 h 753"/>
              </a:gdLst>
              <a:ahLst/>
              <a:cxnLst>
                <a:cxn ang="0">
                  <a:pos x="T0" y="T1"/>
                </a:cxn>
                <a:cxn ang="0">
                  <a:pos x="T2" y="T3"/>
                </a:cxn>
                <a:cxn ang="0">
                  <a:pos x="T4" y="T5"/>
                </a:cxn>
                <a:cxn ang="0">
                  <a:pos x="T6" y="T7"/>
                </a:cxn>
                <a:cxn ang="0">
                  <a:pos x="T8" y="T9"/>
                </a:cxn>
                <a:cxn ang="0">
                  <a:pos x="T10" y="T11"/>
                </a:cxn>
                <a:cxn ang="0">
                  <a:pos x="T12" y="T13"/>
                </a:cxn>
              </a:cxnLst>
              <a:rect l="0" t="0" r="r" b="b"/>
              <a:pathLst>
                <a:path w="373" h="753">
                  <a:moveTo>
                    <a:pt x="340" y="570"/>
                  </a:moveTo>
                  <a:cubicBezTo>
                    <a:pt x="145" y="570"/>
                    <a:pt x="157" y="375"/>
                    <a:pt x="156" y="343"/>
                  </a:cubicBezTo>
                  <a:cubicBezTo>
                    <a:pt x="155" y="312"/>
                    <a:pt x="131" y="151"/>
                    <a:pt x="302" y="155"/>
                  </a:cubicBezTo>
                  <a:cubicBezTo>
                    <a:pt x="306" y="61"/>
                    <a:pt x="306" y="61"/>
                    <a:pt x="306" y="61"/>
                  </a:cubicBezTo>
                  <a:cubicBezTo>
                    <a:pt x="135" y="0"/>
                    <a:pt x="0" y="147"/>
                    <a:pt x="0" y="333"/>
                  </a:cubicBezTo>
                  <a:cubicBezTo>
                    <a:pt x="0" y="517"/>
                    <a:pt x="111" y="753"/>
                    <a:pt x="373" y="671"/>
                  </a:cubicBezTo>
                  <a:lnTo>
                    <a:pt x="340" y="5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sp>
          <p:nvSpPr>
            <p:cNvPr id="13" name="Freeform 375">
              <a:extLst>
                <a:ext uri="{FF2B5EF4-FFF2-40B4-BE49-F238E27FC236}">
                  <a16:creationId xmlns:a16="http://schemas.microsoft.com/office/drawing/2014/main" id="{FA5E2249-4F61-4FB8-A561-6E59F149D4F5}"/>
                </a:ext>
              </a:extLst>
            </p:cNvPr>
            <p:cNvSpPr>
              <a:spLocks/>
            </p:cNvSpPr>
            <p:nvPr/>
          </p:nvSpPr>
          <p:spPr bwMode="auto">
            <a:xfrm>
              <a:off x="3970" y="2001"/>
              <a:ext cx="221" cy="444"/>
            </a:xfrm>
            <a:custGeom>
              <a:avLst/>
              <a:gdLst>
                <a:gd name="T0" fmla="*/ 33 w 374"/>
                <a:gd name="T1" fmla="*/ 570 h 753"/>
                <a:gd name="T2" fmla="*/ 218 w 374"/>
                <a:gd name="T3" fmla="*/ 343 h 753"/>
                <a:gd name="T4" fmla="*/ 72 w 374"/>
                <a:gd name="T5" fmla="*/ 155 h 753"/>
                <a:gd name="T6" fmla="*/ 68 w 374"/>
                <a:gd name="T7" fmla="*/ 61 h 753"/>
                <a:gd name="T8" fmla="*/ 374 w 374"/>
                <a:gd name="T9" fmla="*/ 333 h 753"/>
                <a:gd name="T10" fmla="*/ 0 w 374"/>
                <a:gd name="T11" fmla="*/ 671 h 753"/>
                <a:gd name="T12" fmla="*/ 33 w 374"/>
                <a:gd name="T13" fmla="*/ 570 h 753"/>
              </a:gdLst>
              <a:ahLst/>
              <a:cxnLst>
                <a:cxn ang="0">
                  <a:pos x="T0" y="T1"/>
                </a:cxn>
                <a:cxn ang="0">
                  <a:pos x="T2" y="T3"/>
                </a:cxn>
                <a:cxn ang="0">
                  <a:pos x="T4" y="T5"/>
                </a:cxn>
                <a:cxn ang="0">
                  <a:pos x="T6" y="T7"/>
                </a:cxn>
                <a:cxn ang="0">
                  <a:pos x="T8" y="T9"/>
                </a:cxn>
                <a:cxn ang="0">
                  <a:pos x="T10" y="T11"/>
                </a:cxn>
                <a:cxn ang="0">
                  <a:pos x="T12" y="T13"/>
                </a:cxn>
              </a:cxnLst>
              <a:rect l="0" t="0" r="r" b="b"/>
              <a:pathLst>
                <a:path w="374" h="753">
                  <a:moveTo>
                    <a:pt x="33" y="570"/>
                  </a:moveTo>
                  <a:cubicBezTo>
                    <a:pt x="228" y="570"/>
                    <a:pt x="216" y="375"/>
                    <a:pt x="218" y="343"/>
                  </a:cubicBezTo>
                  <a:cubicBezTo>
                    <a:pt x="219" y="312"/>
                    <a:pt x="243" y="151"/>
                    <a:pt x="72" y="155"/>
                  </a:cubicBezTo>
                  <a:cubicBezTo>
                    <a:pt x="68" y="61"/>
                    <a:pt x="68" y="61"/>
                    <a:pt x="68" y="61"/>
                  </a:cubicBezTo>
                  <a:cubicBezTo>
                    <a:pt x="239" y="0"/>
                    <a:pt x="374" y="147"/>
                    <a:pt x="374" y="333"/>
                  </a:cubicBezTo>
                  <a:cubicBezTo>
                    <a:pt x="374" y="517"/>
                    <a:pt x="263" y="753"/>
                    <a:pt x="0" y="671"/>
                  </a:cubicBezTo>
                  <a:lnTo>
                    <a:pt x="33" y="5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sp>
          <p:nvSpPr>
            <p:cNvPr id="14" name="Freeform 376">
              <a:extLst>
                <a:ext uri="{FF2B5EF4-FFF2-40B4-BE49-F238E27FC236}">
                  <a16:creationId xmlns:a16="http://schemas.microsoft.com/office/drawing/2014/main" id="{0D06642B-9BE9-4973-99EE-FF762BC76B2D}"/>
                </a:ext>
              </a:extLst>
            </p:cNvPr>
            <p:cNvSpPr>
              <a:spLocks/>
            </p:cNvSpPr>
            <p:nvPr/>
          </p:nvSpPr>
          <p:spPr bwMode="auto">
            <a:xfrm>
              <a:off x="3299" y="1922"/>
              <a:ext cx="715" cy="1299"/>
            </a:xfrm>
            <a:custGeom>
              <a:avLst/>
              <a:gdLst>
                <a:gd name="T0" fmla="*/ 747 w 1212"/>
                <a:gd name="T1" fmla="*/ 2200 h 2200"/>
                <a:gd name="T2" fmla="*/ 1072 w 1212"/>
                <a:gd name="T3" fmla="*/ 2200 h 2200"/>
                <a:gd name="T4" fmla="*/ 1148 w 1212"/>
                <a:gd name="T5" fmla="*/ 2150 h 2200"/>
                <a:gd name="T6" fmla="*/ 1131 w 1212"/>
                <a:gd name="T7" fmla="*/ 1825 h 2200"/>
                <a:gd name="T8" fmla="*/ 788 w 1212"/>
                <a:gd name="T9" fmla="*/ 1804 h 2200"/>
                <a:gd name="T10" fmla="*/ 676 w 1212"/>
                <a:gd name="T11" fmla="*/ 1323 h 2200"/>
                <a:gd name="T12" fmla="*/ 993 w 1212"/>
                <a:gd name="T13" fmla="*/ 945 h 2200"/>
                <a:gd name="T14" fmla="*/ 1154 w 1212"/>
                <a:gd name="T15" fmla="*/ 79 h 2200"/>
                <a:gd name="T16" fmla="*/ 1122 w 1212"/>
                <a:gd name="T17" fmla="*/ 0 h 2200"/>
                <a:gd name="T18" fmla="*/ 89 w 1212"/>
                <a:gd name="T19" fmla="*/ 0 h 2200"/>
                <a:gd name="T20" fmla="*/ 57 w 1212"/>
                <a:gd name="T21" fmla="*/ 79 h 2200"/>
                <a:gd name="T22" fmla="*/ 219 w 1212"/>
                <a:gd name="T23" fmla="*/ 945 h 2200"/>
                <a:gd name="T24" fmla="*/ 568 w 1212"/>
                <a:gd name="T25" fmla="*/ 1323 h 2200"/>
                <a:gd name="T26" fmla="*/ 424 w 1212"/>
                <a:gd name="T27" fmla="*/ 1804 h 2200"/>
                <a:gd name="T28" fmla="*/ 81 w 1212"/>
                <a:gd name="T29" fmla="*/ 1825 h 2200"/>
                <a:gd name="T30" fmla="*/ 63 w 1212"/>
                <a:gd name="T31" fmla="*/ 2150 h 2200"/>
                <a:gd name="T32" fmla="*/ 139 w 1212"/>
                <a:gd name="T33" fmla="*/ 2200 h 2200"/>
                <a:gd name="T34" fmla="*/ 515 w 1212"/>
                <a:gd name="T35" fmla="*/ 2200 h 2200"/>
                <a:gd name="T36" fmla="*/ 747 w 1212"/>
                <a:gd name="T37" fmla="*/ 2200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2" h="2200">
                  <a:moveTo>
                    <a:pt x="747" y="2200"/>
                  </a:moveTo>
                  <a:cubicBezTo>
                    <a:pt x="1072" y="2200"/>
                    <a:pt x="1072" y="2200"/>
                    <a:pt x="1072" y="2200"/>
                  </a:cubicBezTo>
                  <a:cubicBezTo>
                    <a:pt x="1113" y="2200"/>
                    <a:pt x="1146" y="2174"/>
                    <a:pt x="1148" y="2150"/>
                  </a:cubicBezTo>
                  <a:cubicBezTo>
                    <a:pt x="1151" y="2127"/>
                    <a:pt x="1160" y="1851"/>
                    <a:pt x="1131" y="1825"/>
                  </a:cubicBezTo>
                  <a:cubicBezTo>
                    <a:pt x="1102" y="1798"/>
                    <a:pt x="867" y="1819"/>
                    <a:pt x="788" y="1804"/>
                  </a:cubicBezTo>
                  <a:cubicBezTo>
                    <a:pt x="708" y="1789"/>
                    <a:pt x="691" y="1404"/>
                    <a:pt x="676" y="1323"/>
                  </a:cubicBezTo>
                  <a:cubicBezTo>
                    <a:pt x="664" y="1258"/>
                    <a:pt x="794" y="1170"/>
                    <a:pt x="993" y="945"/>
                  </a:cubicBezTo>
                  <a:cubicBezTo>
                    <a:pt x="1212" y="697"/>
                    <a:pt x="1151" y="120"/>
                    <a:pt x="1154" y="79"/>
                  </a:cubicBezTo>
                  <a:cubicBezTo>
                    <a:pt x="1157" y="44"/>
                    <a:pt x="1157" y="6"/>
                    <a:pt x="1122" y="0"/>
                  </a:cubicBezTo>
                  <a:cubicBezTo>
                    <a:pt x="89" y="0"/>
                    <a:pt x="89" y="0"/>
                    <a:pt x="89" y="0"/>
                  </a:cubicBezTo>
                  <a:cubicBezTo>
                    <a:pt x="54" y="6"/>
                    <a:pt x="54" y="44"/>
                    <a:pt x="57" y="79"/>
                  </a:cubicBezTo>
                  <a:cubicBezTo>
                    <a:pt x="61" y="120"/>
                    <a:pt x="0" y="697"/>
                    <a:pt x="219" y="945"/>
                  </a:cubicBezTo>
                  <a:cubicBezTo>
                    <a:pt x="418" y="1170"/>
                    <a:pt x="579" y="1258"/>
                    <a:pt x="568" y="1323"/>
                  </a:cubicBezTo>
                  <a:cubicBezTo>
                    <a:pt x="553" y="1404"/>
                    <a:pt x="503" y="1789"/>
                    <a:pt x="424" y="1804"/>
                  </a:cubicBezTo>
                  <a:cubicBezTo>
                    <a:pt x="345" y="1819"/>
                    <a:pt x="110" y="1798"/>
                    <a:pt x="81" y="1825"/>
                  </a:cubicBezTo>
                  <a:cubicBezTo>
                    <a:pt x="51" y="1851"/>
                    <a:pt x="60" y="2127"/>
                    <a:pt x="63" y="2150"/>
                  </a:cubicBezTo>
                  <a:cubicBezTo>
                    <a:pt x="66" y="2174"/>
                    <a:pt x="98" y="2200"/>
                    <a:pt x="139" y="2200"/>
                  </a:cubicBezTo>
                  <a:cubicBezTo>
                    <a:pt x="515" y="2200"/>
                    <a:pt x="515" y="2200"/>
                    <a:pt x="515" y="2200"/>
                  </a:cubicBezTo>
                  <a:lnTo>
                    <a:pt x="747" y="2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grpSp>
    </p:spTree>
    <p:extLst>
      <p:ext uri="{BB962C8B-B14F-4D97-AF65-F5344CB8AC3E}">
        <p14:creationId xmlns:p14="http://schemas.microsoft.com/office/powerpoint/2010/main" val="3519655346"/>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B2F0-223E-4050-A06A-BC6C95A93F73}"/>
              </a:ext>
            </a:extLst>
          </p:cNvPr>
          <p:cNvSpPr>
            <a:spLocks noGrp="1"/>
          </p:cNvSpPr>
          <p:nvPr>
            <p:ph type="title"/>
          </p:nvPr>
        </p:nvSpPr>
        <p:spPr/>
        <p:txBody>
          <a:bodyPr/>
          <a:lstStyle/>
          <a:p>
            <a:r>
              <a:rPr lang="en-GB" dirty="0"/>
              <a:t>Learnings and What’s Next for the GSK Rangers?</a:t>
            </a:r>
          </a:p>
        </p:txBody>
      </p:sp>
      <p:sp>
        <p:nvSpPr>
          <p:cNvPr id="4" name="Text Placeholder 3">
            <a:extLst>
              <a:ext uri="{FF2B5EF4-FFF2-40B4-BE49-F238E27FC236}">
                <a16:creationId xmlns:a16="http://schemas.microsoft.com/office/drawing/2014/main" id="{C005A2F8-9F54-47DF-BDA6-67584B42B3D1}"/>
              </a:ext>
            </a:extLst>
          </p:cNvPr>
          <p:cNvSpPr>
            <a:spLocks noGrp="1"/>
          </p:cNvSpPr>
          <p:nvPr>
            <p:ph type="body" sz="quarter" idx="14"/>
          </p:nvPr>
        </p:nvSpPr>
        <p:spPr/>
        <p:txBody>
          <a:bodyPr/>
          <a:lstStyle/>
          <a:p>
            <a:r>
              <a:rPr lang="en-GB" dirty="0"/>
              <a:t>How could YOU set up a Ranger Group?</a:t>
            </a:r>
          </a:p>
        </p:txBody>
      </p:sp>
      <p:sp>
        <p:nvSpPr>
          <p:cNvPr id="8" name="Slide Number Placeholder 7">
            <a:extLst>
              <a:ext uri="{FF2B5EF4-FFF2-40B4-BE49-F238E27FC236}">
                <a16:creationId xmlns:a16="http://schemas.microsoft.com/office/drawing/2014/main" id="{30E595FF-8FD1-4EE8-AF51-7D4A5332BDAF}"/>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15</a:t>
            </a:fld>
            <a:endParaRPr lang="en-GB" dirty="0">
              <a:solidFill>
                <a:srgbClr val="544F40"/>
              </a:solidFill>
              <a:latin typeface="Arial"/>
            </a:endParaRPr>
          </a:p>
        </p:txBody>
      </p:sp>
      <p:sp>
        <p:nvSpPr>
          <p:cNvPr id="10" name="Rectangle 9">
            <a:extLst>
              <a:ext uri="{FF2B5EF4-FFF2-40B4-BE49-F238E27FC236}">
                <a16:creationId xmlns:a16="http://schemas.microsoft.com/office/drawing/2014/main" id="{EF076F62-EA97-4EB4-834F-65EAF91860AE}"/>
              </a:ext>
            </a:extLst>
          </p:cNvPr>
          <p:cNvSpPr/>
          <p:nvPr/>
        </p:nvSpPr>
        <p:spPr>
          <a:xfrm>
            <a:off x="6592629" y="1621831"/>
            <a:ext cx="5118240" cy="5021699"/>
          </a:xfrm>
          <a:prstGeom prst="rect">
            <a:avLst/>
          </a:prstGeom>
          <a:noFill/>
        </p:spPr>
        <p:txBody>
          <a:bodyPr wrap="square" lIns="0" tIns="0" rIns="0" bIns="0" rtlCol="0">
            <a:noAutofit/>
          </a:bodyPr>
          <a:lstStyle/>
          <a:p>
            <a:pPr defTabSz="1219170">
              <a:buClr>
                <a:srgbClr val="544F40"/>
              </a:buClr>
            </a:pPr>
            <a:r>
              <a:rPr lang="en-GB" altLang="en-US" sz="1600" b="1" u="sng" dirty="0">
                <a:solidFill>
                  <a:srgbClr val="F36633"/>
                </a:solidFill>
                <a:latin typeface="Arial"/>
              </a:rPr>
              <a:t>What’s Next?</a:t>
            </a:r>
          </a:p>
          <a:p>
            <a:pPr defTabSz="1219170">
              <a:buClr>
                <a:srgbClr val="544F40"/>
              </a:buClr>
            </a:pPr>
            <a:endParaRPr lang="en-GB" altLang="en-US" sz="1600" b="1" dirty="0">
              <a:solidFill>
                <a:srgbClr val="F36633"/>
              </a:solidFill>
              <a:latin typeface="Arial"/>
            </a:endParaRPr>
          </a:p>
          <a:p>
            <a:pPr defTabSz="1219170">
              <a:buClr>
                <a:srgbClr val="544F40"/>
              </a:buClr>
            </a:pPr>
            <a:r>
              <a:rPr lang="en-GB" altLang="en-US" sz="1600" b="1" dirty="0">
                <a:solidFill>
                  <a:srgbClr val="F36633"/>
                </a:solidFill>
                <a:latin typeface="Arial"/>
              </a:rPr>
              <a:t>At Ware : </a:t>
            </a:r>
            <a:r>
              <a:rPr lang="en-GB" altLang="en-US" sz="1600" dirty="0">
                <a:solidFill>
                  <a:srgbClr val="F36633"/>
                </a:solidFill>
                <a:latin typeface="Arial"/>
              </a:rPr>
              <a:t>Keep Learning! New Technologies! Keep challenging! Keep Sharing! Keep delivering value! Keep having fun! </a:t>
            </a:r>
          </a:p>
          <a:p>
            <a:pPr defTabSz="1219170">
              <a:buClr>
                <a:srgbClr val="544F40"/>
              </a:buClr>
            </a:pPr>
            <a:endParaRPr lang="en-GB" altLang="en-US" sz="1600" dirty="0">
              <a:solidFill>
                <a:srgbClr val="F36633"/>
              </a:solidFill>
              <a:latin typeface="Arial"/>
            </a:endParaRPr>
          </a:p>
          <a:p>
            <a:pPr marL="285744" indent="-285744" defTabSz="1219170">
              <a:buClr>
                <a:srgbClr val="544F40"/>
              </a:buClr>
              <a:buFontTx/>
              <a:buChar char="-"/>
            </a:pPr>
            <a:r>
              <a:rPr lang="en-GB" altLang="en-US" sz="1600" dirty="0">
                <a:solidFill>
                  <a:srgbClr val="F36633"/>
                </a:solidFill>
                <a:latin typeface="Arial"/>
              </a:rPr>
              <a:t>RPA</a:t>
            </a:r>
          </a:p>
          <a:p>
            <a:pPr marL="285744" indent="-285744" defTabSz="1219170">
              <a:buClr>
                <a:srgbClr val="544F40"/>
              </a:buClr>
              <a:buFontTx/>
              <a:buChar char="-"/>
            </a:pPr>
            <a:r>
              <a:rPr lang="en-GB" altLang="en-US" sz="1600" dirty="0">
                <a:solidFill>
                  <a:srgbClr val="F36633"/>
                </a:solidFill>
                <a:latin typeface="Arial"/>
              </a:rPr>
              <a:t>Data Science</a:t>
            </a:r>
          </a:p>
          <a:p>
            <a:pPr marL="285744" indent="-285744" defTabSz="1219170">
              <a:buClr>
                <a:srgbClr val="544F40"/>
              </a:buClr>
              <a:buFontTx/>
              <a:buChar char="-"/>
            </a:pPr>
            <a:endParaRPr lang="en-GB" altLang="en-US" sz="1600" b="1" dirty="0">
              <a:solidFill>
                <a:srgbClr val="F36633"/>
              </a:solidFill>
              <a:latin typeface="Arial"/>
            </a:endParaRPr>
          </a:p>
          <a:p>
            <a:pPr defTabSz="1219170">
              <a:buClr>
                <a:srgbClr val="544F40"/>
              </a:buClr>
            </a:pPr>
            <a:endParaRPr lang="en-GB" altLang="en-US" sz="1600" b="1" dirty="0">
              <a:solidFill>
                <a:srgbClr val="F36633"/>
              </a:solidFill>
              <a:latin typeface="Arial"/>
            </a:endParaRPr>
          </a:p>
          <a:p>
            <a:pPr defTabSz="1219170">
              <a:buClr>
                <a:srgbClr val="544F40"/>
              </a:buClr>
            </a:pPr>
            <a:r>
              <a:rPr lang="en-GB" altLang="en-US" sz="1600" b="1" dirty="0">
                <a:solidFill>
                  <a:srgbClr val="F36633"/>
                </a:solidFill>
                <a:latin typeface="Arial"/>
              </a:rPr>
              <a:t>Across GSK :</a:t>
            </a:r>
            <a:r>
              <a:rPr lang="en-GB" altLang="en-US" sz="1600" dirty="0">
                <a:solidFill>
                  <a:srgbClr val="F36633"/>
                </a:solidFill>
                <a:latin typeface="Arial"/>
              </a:rPr>
              <a:t> Encourage others to set up physical groups to test the model, and to provide a rapid way to collaborate on, deploy and support Apps and Reports in a more distributed, lower cost, model.</a:t>
            </a:r>
          </a:p>
          <a:p>
            <a:pPr defTabSz="1219170">
              <a:buClr>
                <a:srgbClr val="544F40"/>
              </a:buClr>
            </a:pPr>
            <a:endParaRPr lang="en-GB" altLang="en-US" sz="1600" dirty="0">
              <a:solidFill>
                <a:srgbClr val="F36633"/>
              </a:solidFill>
              <a:latin typeface="Arial"/>
            </a:endParaRPr>
          </a:p>
          <a:p>
            <a:pPr marL="285744" indent="-285744" defTabSz="1219170">
              <a:buClr>
                <a:srgbClr val="544F40"/>
              </a:buClr>
              <a:buFontTx/>
              <a:buChar char="-"/>
            </a:pPr>
            <a:r>
              <a:rPr lang="en-GB" altLang="en-US" sz="1600" dirty="0">
                <a:solidFill>
                  <a:srgbClr val="F36633"/>
                </a:solidFill>
                <a:latin typeface="Arial"/>
              </a:rPr>
              <a:t>Group started in Zebulon, NC, USA</a:t>
            </a:r>
          </a:p>
          <a:p>
            <a:pPr marL="285744" indent="-285744" defTabSz="1219170">
              <a:buClr>
                <a:srgbClr val="544F40"/>
              </a:buClr>
              <a:buFontTx/>
              <a:buChar char="-"/>
            </a:pPr>
            <a:r>
              <a:rPr lang="en-GB" altLang="en-US" sz="1600" dirty="0">
                <a:solidFill>
                  <a:srgbClr val="F36633"/>
                </a:solidFill>
                <a:latin typeface="Arial"/>
              </a:rPr>
              <a:t>Group started in Boronia, Melbourne, Australia!</a:t>
            </a:r>
          </a:p>
          <a:p>
            <a:pPr marL="285744" indent="-285744" defTabSz="1219170">
              <a:buClr>
                <a:srgbClr val="544F40"/>
              </a:buClr>
              <a:buFontTx/>
              <a:buChar char="-"/>
            </a:pPr>
            <a:endParaRPr lang="en-GB" altLang="en-US" sz="1600" b="1" dirty="0">
              <a:solidFill>
                <a:srgbClr val="F36633"/>
              </a:solidFill>
              <a:latin typeface="Arial"/>
            </a:endParaRPr>
          </a:p>
        </p:txBody>
      </p:sp>
      <p:grpSp>
        <p:nvGrpSpPr>
          <p:cNvPr id="14" name="Group 592">
            <a:extLst>
              <a:ext uri="{FF2B5EF4-FFF2-40B4-BE49-F238E27FC236}">
                <a16:creationId xmlns:a16="http://schemas.microsoft.com/office/drawing/2014/main" id="{C3CA0867-F7E1-4370-89CE-AFB2BD265DEE}"/>
              </a:ext>
            </a:extLst>
          </p:cNvPr>
          <p:cNvGrpSpPr>
            <a:grpSpLocks noChangeAspect="1"/>
          </p:cNvGrpSpPr>
          <p:nvPr/>
        </p:nvGrpSpPr>
        <p:grpSpPr bwMode="auto">
          <a:xfrm>
            <a:off x="6878659" y="1648275"/>
            <a:ext cx="3947884" cy="3944451"/>
            <a:chOff x="2826" y="3530"/>
            <a:chExt cx="1148" cy="1147"/>
          </a:xfrm>
          <a:solidFill>
            <a:schemeClr val="bg2">
              <a:alpha val="10000"/>
            </a:schemeClr>
          </a:solidFill>
        </p:grpSpPr>
        <p:sp>
          <p:nvSpPr>
            <p:cNvPr id="15" name="Freeform 593">
              <a:extLst>
                <a:ext uri="{FF2B5EF4-FFF2-40B4-BE49-F238E27FC236}">
                  <a16:creationId xmlns:a16="http://schemas.microsoft.com/office/drawing/2014/main" id="{D5AF53B8-44BB-4DFC-8244-6F4619522CD0}"/>
                </a:ext>
              </a:extLst>
            </p:cNvPr>
            <p:cNvSpPr>
              <a:spLocks noEditPoints="1"/>
            </p:cNvSpPr>
            <p:nvPr/>
          </p:nvSpPr>
          <p:spPr bwMode="auto">
            <a:xfrm>
              <a:off x="2826" y="3530"/>
              <a:ext cx="1148" cy="1147"/>
            </a:xfrm>
            <a:custGeom>
              <a:avLst/>
              <a:gdLst>
                <a:gd name="T0" fmla="*/ 2117 w 2200"/>
                <a:gd name="T1" fmla="*/ 1485 h 2200"/>
                <a:gd name="T2" fmla="*/ 1439 w 2200"/>
                <a:gd name="T3" fmla="*/ 1485 h 2200"/>
                <a:gd name="T4" fmla="*/ 1356 w 2200"/>
                <a:gd name="T5" fmla="*/ 1567 h 2200"/>
                <a:gd name="T6" fmla="*/ 1356 w 2200"/>
                <a:gd name="T7" fmla="*/ 1760 h 2200"/>
                <a:gd name="T8" fmla="*/ 1117 w 2200"/>
                <a:gd name="T9" fmla="*/ 1760 h 2200"/>
                <a:gd name="T10" fmla="*/ 1075 w 2200"/>
                <a:gd name="T11" fmla="*/ 1473 h 2200"/>
                <a:gd name="T12" fmla="*/ 1075 w 2200"/>
                <a:gd name="T13" fmla="*/ 1473 h 2200"/>
                <a:gd name="T14" fmla="*/ 1041 w 2200"/>
                <a:gd name="T15" fmla="*/ 1241 h 2200"/>
                <a:gd name="T16" fmla="*/ 730 w 2200"/>
                <a:gd name="T17" fmla="*/ 1117 h 2200"/>
                <a:gd name="T18" fmla="*/ 650 w 2200"/>
                <a:gd name="T19" fmla="*/ 604 h 2200"/>
                <a:gd name="T20" fmla="*/ 566 w 2200"/>
                <a:gd name="T21" fmla="*/ 481 h 2200"/>
                <a:gd name="T22" fmla="*/ 533 w 2200"/>
                <a:gd name="T23" fmla="*/ 462 h 2200"/>
                <a:gd name="T24" fmla="*/ 644 w 2200"/>
                <a:gd name="T25" fmla="*/ 292 h 2200"/>
                <a:gd name="T26" fmla="*/ 644 w 2200"/>
                <a:gd name="T27" fmla="*/ 186 h 2200"/>
                <a:gd name="T28" fmla="*/ 458 w 2200"/>
                <a:gd name="T29" fmla="*/ 0 h 2200"/>
                <a:gd name="T30" fmla="*/ 272 w 2200"/>
                <a:gd name="T31" fmla="*/ 186 h 2200"/>
                <a:gd name="T32" fmla="*/ 272 w 2200"/>
                <a:gd name="T33" fmla="*/ 292 h 2200"/>
                <a:gd name="T34" fmla="*/ 321 w 2200"/>
                <a:gd name="T35" fmla="*/ 418 h 2200"/>
                <a:gd name="T36" fmla="*/ 321 w 2200"/>
                <a:gd name="T37" fmla="*/ 419 h 2200"/>
                <a:gd name="T38" fmla="*/ 19 w 2200"/>
                <a:gd name="T39" fmla="*/ 771 h 2200"/>
                <a:gd name="T40" fmla="*/ 17 w 2200"/>
                <a:gd name="T41" fmla="*/ 775 h 2200"/>
                <a:gd name="T42" fmla="*/ 12 w 2200"/>
                <a:gd name="T43" fmla="*/ 782 h 2200"/>
                <a:gd name="T44" fmla="*/ 8 w 2200"/>
                <a:gd name="T45" fmla="*/ 789 h 2200"/>
                <a:gd name="T46" fmla="*/ 5 w 2200"/>
                <a:gd name="T47" fmla="*/ 796 h 2200"/>
                <a:gd name="T48" fmla="*/ 3 w 2200"/>
                <a:gd name="T49" fmla="*/ 804 h 2200"/>
                <a:gd name="T50" fmla="*/ 1 w 2200"/>
                <a:gd name="T51" fmla="*/ 811 h 2200"/>
                <a:gd name="T52" fmla="*/ 0 w 2200"/>
                <a:gd name="T53" fmla="*/ 820 h 2200"/>
                <a:gd name="T54" fmla="*/ 0 w 2200"/>
                <a:gd name="T55" fmla="*/ 825 h 2200"/>
                <a:gd name="T56" fmla="*/ 0 w 2200"/>
                <a:gd name="T57" fmla="*/ 1149 h 2200"/>
                <a:gd name="T58" fmla="*/ 82 w 2200"/>
                <a:gd name="T59" fmla="*/ 1231 h 2200"/>
                <a:gd name="T60" fmla="*/ 165 w 2200"/>
                <a:gd name="T61" fmla="*/ 1149 h 2200"/>
                <a:gd name="T62" fmla="*/ 165 w 2200"/>
                <a:gd name="T63" fmla="*/ 863 h 2200"/>
                <a:gd name="T64" fmla="*/ 288 w 2200"/>
                <a:gd name="T65" fmla="*/ 758 h 2200"/>
                <a:gd name="T66" fmla="*/ 288 w 2200"/>
                <a:gd name="T67" fmla="*/ 1050 h 2200"/>
                <a:gd name="T68" fmla="*/ 288 w 2200"/>
                <a:gd name="T69" fmla="*/ 2035 h 2200"/>
                <a:gd name="T70" fmla="*/ 82 w 2200"/>
                <a:gd name="T71" fmla="*/ 2035 h 2200"/>
                <a:gd name="T72" fmla="*/ 0 w 2200"/>
                <a:gd name="T73" fmla="*/ 2117 h 2200"/>
                <a:gd name="T74" fmla="*/ 82 w 2200"/>
                <a:gd name="T75" fmla="*/ 2200 h 2200"/>
                <a:gd name="T76" fmla="*/ 760 w 2200"/>
                <a:gd name="T77" fmla="*/ 2200 h 2200"/>
                <a:gd name="T78" fmla="*/ 843 w 2200"/>
                <a:gd name="T79" fmla="*/ 2117 h 2200"/>
                <a:gd name="T80" fmla="*/ 843 w 2200"/>
                <a:gd name="T81" fmla="*/ 1925 h 2200"/>
                <a:gd name="T82" fmla="*/ 1439 w 2200"/>
                <a:gd name="T83" fmla="*/ 1925 h 2200"/>
                <a:gd name="T84" fmla="*/ 1521 w 2200"/>
                <a:gd name="T85" fmla="*/ 1842 h 2200"/>
                <a:gd name="T86" fmla="*/ 1521 w 2200"/>
                <a:gd name="T87" fmla="*/ 1650 h 2200"/>
                <a:gd name="T88" fmla="*/ 2117 w 2200"/>
                <a:gd name="T89" fmla="*/ 1650 h 2200"/>
                <a:gd name="T90" fmla="*/ 2200 w 2200"/>
                <a:gd name="T91" fmla="*/ 1567 h 2200"/>
                <a:gd name="T92" fmla="*/ 2117 w 2200"/>
                <a:gd name="T93" fmla="*/ 1485 h 2200"/>
                <a:gd name="T94" fmla="*/ 355 w 2200"/>
                <a:gd name="T95" fmla="*/ 292 h 2200"/>
                <a:gd name="T96" fmla="*/ 355 w 2200"/>
                <a:gd name="T97" fmla="*/ 186 h 2200"/>
                <a:gd name="T98" fmla="*/ 458 w 2200"/>
                <a:gd name="T99" fmla="*/ 82 h 2200"/>
                <a:gd name="T100" fmla="*/ 562 w 2200"/>
                <a:gd name="T101" fmla="*/ 186 h 2200"/>
                <a:gd name="T102" fmla="*/ 562 w 2200"/>
                <a:gd name="T103" fmla="*/ 292 h 2200"/>
                <a:gd name="T104" fmla="*/ 458 w 2200"/>
                <a:gd name="T105" fmla="*/ 396 h 2200"/>
                <a:gd name="T106" fmla="*/ 355 w 2200"/>
                <a:gd name="T107" fmla="*/ 292 h 2200"/>
                <a:gd name="T108" fmla="*/ 760 w 2200"/>
                <a:gd name="T109" fmla="*/ 1760 h 2200"/>
                <a:gd name="T110" fmla="*/ 678 w 2200"/>
                <a:gd name="T111" fmla="*/ 1842 h 2200"/>
                <a:gd name="T112" fmla="*/ 678 w 2200"/>
                <a:gd name="T113" fmla="*/ 2035 h 2200"/>
                <a:gd name="T114" fmla="*/ 463 w 2200"/>
                <a:gd name="T115" fmla="*/ 2035 h 2200"/>
                <a:gd name="T116" fmla="*/ 581 w 2200"/>
                <a:gd name="T117" fmla="*/ 1371 h 2200"/>
                <a:gd name="T118" fmla="*/ 855 w 2200"/>
                <a:gd name="T119" fmla="*/ 1427 h 2200"/>
                <a:gd name="T120" fmla="*/ 966 w 2200"/>
                <a:gd name="T121" fmla="*/ 1760 h 2200"/>
                <a:gd name="T122" fmla="*/ 760 w 2200"/>
                <a:gd name="T123" fmla="*/ 1760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0" h="2200">
                  <a:moveTo>
                    <a:pt x="2117" y="1485"/>
                  </a:moveTo>
                  <a:cubicBezTo>
                    <a:pt x="1439" y="1485"/>
                    <a:pt x="1439" y="1485"/>
                    <a:pt x="1439" y="1485"/>
                  </a:cubicBezTo>
                  <a:cubicBezTo>
                    <a:pt x="1393" y="1485"/>
                    <a:pt x="1356" y="1522"/>
                    <a:pt x="1356" y="1567"/>
                  </a:cubicBezTo>
                  <a:cubicBezTo>
                    <a:pt x="1356" y="1760"/>
                    <a:pt x="1356" y="1760"/>
                    <a:pt x="1356" y="1760"/>
                  </a:cubicBezTo>
                  <a:cubicBezTo>
                    <a:pt x="1117" y="1760"/>
                    <a:pt x="1117" y="1760"/>
                    <a:pt x="1117" y="1760"/>
                  </a:cubicBezTo>
                  <a:cubicBezTo>
                    <a:pt x="1075" y="1473"/>
                    <a:pt x="1075" y="1473"/>
                    <a:pt x="1075" y="1473"/>
                  </a:cubicBezTo>
                  <a:cubicBezTo>
                    <a:pt x="1075" y="1473"/>
                    <a:pt x="1075" y="1473"/>
                    <a:pt x="1075" y="1473"/>
                  </a:cubicBezTo>
                  <a:cubicBezTo>
                    <a:pt x="1041" y="1241"/>
                    <a:pt x="1041" y="1241"/>
                    <a:pt x="1041" y="1241"/>
                  </a:cubicBezTo>
                  <a:cubicBezTo>
                    <a:pt x="730" y="1117"/>
                    <a:pt x="730" y="1117"/>
                    <a:pt x="730" y="1117"/>
                  </a:cubicBezTo>
                  <a:cubicBezTo>
                    <a:pt x="650" y="604"/>
                    <a:pt x="650" y="604"/>
                    <a:pt x="650" y="604"/>
                  </a:cubicBezTo>
                  <a:cubicBezTo>
                    <a:pt x="643" y="559"/>
                    <a:pt x="605" y="504"/>
                    <a:pt x="566" y="481"/>
                  </a:cubicBezTo>
                  <a:cubicBezTo>
                    <a:pt x="533" y="462"/>
                    <a:pt x="533" y="462"/>
                    <a:pt x="533" y="462"/>
                  </a:cubicBezTo>
                  <a:cubicBezTo>
                    <a:pt x="599" y="433"/>
                    <a:pt x="644" y="368"/>
                    <a:pt x="644" y="292"/>
                  </a:cubicBezTo>
                  <a:cubicBezTo>
                    <a:pt x="644" y="186"/>
                    <a:pt x="644" y="186"/>
                    <a:pt x="644" y="186"/>
                  </a:cubicBezTo>
                  <a:cubicBezTo>
                    <a:pt x="644" y="83"/>
                    <a:pt x="561" y="0"/>
                    <a:pt x="458" y="0"/>
                  </a:cubicBezTo>
                  <a:cubicBezTo>
                    <a:pt x="355" y="0"/>
                    <a:pt x="272" y="83"/>
                    <a:pt x="272" y="186"/>
                  </a:cubicBezTo>
                  <a:cubicBezTo>
                    <a:pt x="272" y="292"/>
                    <a:pt x="272" y="292"/>
                    <a:pt x="272" y="292"/>
                  </a:cubicBezTo>
                  <a:cubicBezTo>
                    <a:pt x="272" y="341"/>
                    <a:pt x="291" y="385"/>
                    <a:pt x="321" y="418"/>
                  </a:cubicBezTo>
                  <a:cubicBezTo>
                    <a:pt x="321" y="418"/>
                    <a:pt x="321" y="419"/>
                    <a:pt x="321" y="419"/>
                  </a:cubicBezTo>
                  <a:cubicBezTo>
                    <a:pt x="19" y="771"/>
                    <a:pt x="19" y="771"/>
                    <a:pt x="19" y="771"/>
                  </a:cubicBezTo>
                  <a:cubicBezTo>
                    <a:pt x="18" y="772"/>
                    <a:pt x="18" y="774"/>
                    <a:pt x="17" y="775"/>
                  </a:cubicBezTo>
                  <a:cubicBezTo>
                    <a:pt x="15" y="777"/>
                    <a:pt x="14" y="779"/>
                    <a:pt x="12" y="782"/>
                  </a:cubicBezTo>
                  <a:cubicBezTo>
                    <a:pt x="11" y="784"/>
                    <a:pt x="10" y="786"/>
                    <a:pt x="8" y="789"/>
                  </a:cubicBezTo>
                  <a:cubicBezTo>
                    <a:pt x="7" y="791"/>
                    <a:pt x="6" y="793"/>
                    <a:pt x="5" y="796"/>
                  </a:cubicBezTo>
                  <a:cubicBezTo>
                    <a:pt x="4" y="798"/>
                    <a:pt x="3" y="801"/>
                    <a:pt x="3" y="804"/>
                  </a:cubicBezTo>
                  <a:cubicBezTo>
                    <a:pt x="2" y="806"/>
                    <a:pt x="1" y="808"/>
                    <a:pt x="1" y="811"/>
                  </a:cubicBezTo>
                  <a:cubicBezTo>
                    <a:pt x="0" y="814"/>
                    <a:pt x="0" y="817"/>
                    <a:pt x="0" y="820"/>
                  </a:cubicBezTo>
                  <a:cubicBezTo>
                    <a:pt x="0" y="822"/>
                    <a:pt x="0" y="823"/>
                    <a:pt x="0" y="825"/>
                  </a:cubicBezTo>
                  <a:cubicBezTo>
                    <a:pt x="0" y="1149"/>
                    <a:pt x="0" y="1149"/>
                    <a:pt x="0" y="1149"/>
                  </a:cubicBezTo>
                  <a:cubicBezTo>
                    <a:pt x="0" y="1195"/>
                    <a:pt x="36" y="1231"/>
                    <a:pt x="82" y="1231"/>
                  </a:cubicBezTo>
                  <a:cubicBezTo>
                    <a:pt x="128" y="1231"/>
                    <a:pt x="165" y="1195"/>
                    <a:pt x="165" y="1149"/>
                  </a:cubicBezTo>
                  <a:cubicBezTo>
                    <a:pt x="165" y="863"/>
                    <a:pt x="165" y="863"/>
                    <a:pt x="165" y="863"/>
                  </a:cubicBezTo>
                  <a:cubicBezTo>
                    <a:pt x="288" y="758"/>
                    <a:pt x="288" y="758"/>
                    <a:pt x="288" y="758"/>
                  </a:cubicBezTo>
                  <a:cubicBezTo>
                    <a:pt x="288" y="1050"/>
                    <a:pt x="288" y="1050"/>
                    <a:pt x="288" y="1050"/>
                  </a:cubicBezTo>
                  <a:cubicBezTo>
                    <a:pt x="288" y="2035"/>
                    <a:pt x="288" y="2035"/>
                    <a:pt x="288" y="2035"/>
                  </a:cubicBezTo>
                  <a:cubicBezTo>
                    <a:pt x="82" y="2035"/>
                    <a:pt x="82" y="2035"/>
                    <a:pt x="82" y="2035"/>
                  </a:cubicBezTo>
                  <a:cubicBezTo>
                    <a:pt x="36" y="2035"/>
                    <a:pt x="0" y="2072"/>
                    <a:pt x="0" y="2117"/>
                  </a:cubicBezTo>
                  <a:cubicBezTo>
                    <a:pt x="0" y="2163"/>
                    <a:pt x="36" y="2200"/>
                    <a:pt x="82" y="2200"/>
                  </a:cubicBezTo>
                  <a:cubicBezTo>
                    <a:pt x="760" y="2200"/>
                    <a:pt x="760" y="2200"/>
                    <a:pt x="760" y="2200"/>
                  </a:cubicBezTo>
                  <a:cubicBezTo>
                    <a:pt x="806" y="2200"/>
                    <a:pt x="843" y="2163"/>
                    <a:pt x="843" y="2117"/>
                  </a:cubicBezTo>
                  <a:cubicBezTo>
                    <a:pt x="843" y="1925"/>
                    <a:pt x="843" y="1925"/>
                    <a:pt x="843" y="1925"/>
                  </a:cubicBezTo>
                  <a:cubicBezTo>
                    <a:pt x="1439" y="1925"/>
                    <a:pt x="1439" y="1925"/>
                    <a:pt x="1439" y="1925"/>
                  </a:cubicBezTo>
                  <a:cubicBezTo>
                    <a:pt x="1484" y="1925"/>
                    <a:pt x="1521" y="1888"/>
                    <a:pt x="1521" y="1842"/>
                  </a:cubicBezTo>
                  <a:cubicBezTo>
                    <a:pt x="1521" y="1650"/>
                    <a:pt x="1521" y="1650"/>
                    <a:pt x="1521" y="1650"/>
                  </a:cubicBezTo>
                  <a:cubicBezTo>
                    <a:pt x="2117" y="1650"/>
                    <a:pt x="2117" y="1650"/>
                    <a:pt x="2117" y="1650"/>
                  </a:cubicBezTo>
                  <a:cubicBezTo>
                    <a:pt x="2163" y="1650"/>
                    <a:pt x="2200" y="1613"/>
                    <a:pt x="2200" y="1567"/>
                  </a:cubicBezTo>
                  <a:cubicBezTo>
                    <a:pt x="2200" y="1522"/>
                    <a:pt x="2163" y="1485"/>
                    <a:pt x="2117" y="1485"/>
                  </a:cubicBezTo>
                  <a:close/>
                  <a:moveTo>
                    <a:pt x="355" y="292"/>
                  </a:moveTo>
                  <a:cubicBezTo>
                    <a:pt x="355" y="186"/>
                    <a:pt x="355" y="186"/>
                    <a:pt x="355" y="186"/>
                  </a:cubicBezTo>
                  <a:cubicBezTo>
                    <a:pt x="355" y="129"/>
                    <a:pt x="401" y="82"/>
                    <a:pt x="458" y="82"/>
                  </a:cubicBezTo>
                  <a:cubicBezTo>
                    <a:pt x="515" y="82"/>
                    <a:pt x="562" y="129"/>
                    <a:pt x="562" y="186"/>
                  </a:cubicBezTo>
                  <a:cubicBezTo>
                    <a:pt x="562" y="292"/>
                    <a:pt x="562" y="292"/>
                    <a:pt x="562" y="292"/>
                  </a:cubicBezTo>
                  <a:cubicBezTo>
                    <a:pt x="562" y="350"/>
                    <a:pt x="515" y="396"/>
                    <a:pt x="458" y="396"/>
                  </a:cubicBezTo>
                  <a:cubicBezTo>
                    <a:pt x="401" y="396"/>
                    <a:pt x="355" y="350"/>
                    <a:pt x="355" y="292"/>
                  </a:cubicBezTo>
                  <a:close/>
                  <a:moveTo>
                    <a:pt x="760" y="1760"/>
                  </a:moveTo>
                  <a:cubicBezTo>
                    <a:pt x="715" y="1760"/>
                    <a:pt x="678" y="1797"/>
                    <a:pt x="678" y="1842"/>
                  </a:cubicBezTo>
                  <a:cubicBezTo>
                    <a:pt x="678" y="2035"/>
                    <a:pt x="678" y="2035"/>
                    <a:pt x="678" y="2035"/>
                  </a:cubicBezTo>
                  <a:cubicBezTo>
                    <a:pt x="463" y="2035"/>
                    <a:pt x="463" y="2035"/>
                    <a:pt x="463" y="2035"/>
                  </a:cubicBezTo>
                  <a:cubicBezTo>
                    <a:pt x="581" y="1371"/>
                    <a:pt x="581" y="1371"/>
                    <a:pt x="581" y="1371"/>
                  </a:cubicBezTo>
                  <a:cubicBezTo>
                    <a:pt x="855" y="1427"/>
                    <a:pt x="855" y="1427"/>
                    <a:pt x="855" y="1427"/>
                  </a:cubicBezTo>
                  <a:cubicBezTo>
                    <a:pt x="966" y="1760"/>
                    <a:pt x="966" y="1760"/>
                    <a:pt x="966" y="1760"/>
                  </a:cubicBezTo>
                  <a:lnTo>
                    <a:pt x="760" y="17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sp>
          <p:nvSpPr>
            <p:cNvPr id="16" name="Freeform 594">
              <a:extLst>
                <a:ext uri="{FF2B5EF4-FFF2-40B4-BE49-F238E27FC236}">
                  <a16:creationId xmlns:a16="http://schemas.microsoft.com/office/drawing/2014/main" id="{7B9998BA-DCD2-4916-B6CF-4637153D46CC}"/>
                </a:ext>
              </a:extLst>
            </p:cNvPr>
            <p:cNvSpPr>
              <a:spLocks/>
            </p:cNvSpPr>
            <p:nvPr/>
          </p:nvSpPr>
          <p:spPr bwMode="auto">
            <a:xfrm>
              <a:off x="3221" y="3923"/>
              <a:ext cx="142" cy="105"/>
            </a:xfrm>
            <a:custGeom>
              <a:avLst/>
              <a:gdLst>
                <a:gd name="T0" fmla="*/ 167 w 272"/>
                <a:gd name="T1" fmla="*/ 199 h 201"/>
                <a:gd name="T2" fmla="*/ 183 w 272"/>
                <a:gd name="T3" fmla="*/ 201 h 201"/>
                <a:gd name="T4" fmla="*/ 264 w 272"/>
                <a:gd name="T5" fmla="*/ 133 h 201"/>
                <a:gd name="T6" fmla="*/ 198 w 272"/>
                <a:gd name="T7" fmla="*/ 37 h 201"/>
                <a:gd name="T8" fmla="*/ 0 w 272"/>
                <a:gd name="T9" fmla="*/ 0 h 201"/>
                <a:gd name="T10" fmla="*/ 27 w 272"/>
                <a:gd name="T11" fmla="*/ 173 h 201"/>
                <a:gd name="T12" fmla="*/ 167 w 272"/>
                <a:gd name="T13" fmla="*/ 199 h 201"/>
              </a:gdLst>
              <a:ahLst/>
              <a:cxnLst>
                <a:cxn ang="0">
                  <a:pos x="T0" y="T1"/>
                </a:cxn>
                <a:cxn ang="0">
                  <a:pos x="T2" y="T3"/>
                </a:cxn>
                <a:cxn ang="0">
                  <a:pos x="T4" y="T5"/>
                </a:cxn>
                <a:cxn ang="0">
                  <a:pos x="T6" y="T7"/>
                </a:cxn>
                <a:cxn ang="0">
                  <a:pos x="T8" y="T9"/>
                </a:cxn>
                <a:cxn ang="0">
                  <a:pos x="T10" y="T11"/>
                </a:cxn>
                <a:cxn ang="0">
                  <a:pos x="T12" y="T13"/>
                </a:cxn>
              </a:cxnLst>
              <a:rect l="0" t="0" r="r" b="b"/>
              <a:pathLst>
                <a:path w="272" h="201">
                  <a:moveTo>
                    <a:pt x="167" y="199"/>
                  </a:moveTo>
                  <a:cubicBezTo>
                    <a:pt x="173" y="200"/>
                    <a:pt x="178" y="201"/>
                    <a:pt x="183" y="201"/>
                  </a:cubicBezTo>
                  <a:cubicBezTo>
                    <a:pt x="222" y="201"/>
                    <a:pt x="256" y="173"/>
                    <a:pt x="264" y="133"/>
                  </a:cubicBezTo>
                  <a:cubicBezTo>
                    <a:pt x="272" y="89"/>
                    <a:pt x="243" y="46"/>
                    <a:pt x="198" y="37"/>
                  </a:cubicBezTo>
                  <a:cubicBezTo>
                    <a:pt x="0" y="0"/>
                    <a:pt x="0" y="0"/>
                    <a:pt x="0" y="0"/>
                  </a:cubicBezTo>
                  <a:cubicBezTo>
                    <a:pt x="27" y="173"/>
                    <a:pt x="27" y="173"/>
                    <a:pt x="27" y="173"/>
                  </a:cubicBezTo>
                  <a:lnTo>
                    <a:pt x="167"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grpSp>
      <p:sp>
        <p:nvSpPr>
          <p:cNvPr id="100" name="Freeform 1883">
            <a:extLst>
              <a:ext uri="{FF2B5EF4-FFF2-40B4-BE49-F238E27FC236}">
                <a16:creationId xmlns:a16="http://schemas.microsoft.com/office/drawing/2014/main" id="{1923EBA5-4AD0-476D-8DCA-24D6DAFDAC75}"/>
              </a:ext>
            </a:extLst>
          </p:cNvPr>
          <p:cNvSpPr>
            <a:spLocks noChangeAspect="1"/>
          </p:cNvSpPr>
          <p:nvPr/>
        </p:nvSpPr>
        <p:spPr bwMode="auto">
          <a:xfrm>
            <a:off x="441420" y="1647307"/>
            <a:ext cx="4831856" cy="3945419"/>
          </a:xfrm>
          <a:custGeom>
            <a:avLst/>
            <a:gdLst>
              <a:gd name="T0" fmla="*/ 2187 w 2304"/>
              <a:gd name="T1" fmla="*/ 1190 h 1880"/>
              <a:gd name="T2" fmla="*/ 1913 w 2304"/>
              <a:gd name="T3" fmla="*/ 1527 h 1880"/>
              <a:gd name="T4" fmla="*/ 1581 w 2304"/>
              <a:gd name="T5" fmla="*/ 1880 h 1880"/>
              <a:gd name="T6" fmla="*/ 1680 w 2304"/>
              <a:gd name="T7" fmla="*/ 1242 h 1880"/>
              <a:gd name="T8" fmla="*/ 1922 w 2304"/>
              <a:gd name="T9" fmla="*/ 1203 h 1880"/>
              <a:gd name="T10" fmla="*/ 1987 w 2304"/>
              <a:gd name="T11" fmla="*/ 1337 h 1880"/>
              <a:gd name="T12" fmla="*/ 2019 w 2304"/>
              <a:gd name="T13" fmla="*/ 1309 h 1880"/>
              <a:gd name="T14" fmla="*/ 1830 w 2304"/>
              <a:gd name="T15" fmla="*/ 1096 h 1880"/>
              <a:gd name="T16" fmla="*/ 1870 w 2304"/>
              <a:gd name="T17" fmla="*/ 831 h 1880"/>
              <a:gd name="T18" fmla="*/ 1988 w 2304"/>
              <a:gd name="T19" fmla="*/ 810 h 1880"/>
              <a:gd name="T20" fmla="*/ 2078 w 2304"/>
              <a:gd name="T21" fmla="*/ 636 h 1880"/>
              <a:gd name="T22" fmla="*/ 1960 w 2304"/>
              <a:gd name="T23" fmla="*/ 757 h 1880"/>
              <a:gd name="T24" fmla="*/ 1657 w 2304"/>
              <a:gd name="T25" fmla="*/ 594 h 1880"/>
              <a:gd name="T26" fmla="*/ 1562 w 2304"/>
              <a:gd name="T27" fmla="*/ 579 h 1880"/>
              <a:gd name="T28" fmla="*/ 1661 w 2304"/>
              <a:gd name="T29" fmla="*/ 381 h 1880"/>
              <a:gd name="T30" fmla="*/ 1645 w 2304"/>
              <a:gd name="T31" fmla="*/ 323 h 1880"/>
              <a:gd name="T32" fmla="*/ 1498 w 2304"/>
              <a:gd name="T33" fmla="*/ 569 h 1880"/>
              <a:gd name="T34" fmla="*/ 1361 w 2304"/>
              <a:gd name="T35" fmla="*/ 520 h 1880"/>
              <a:gd name="T36" fmla="*/ 1222 w 2304"/>
              <a:gd name="T37" fmla="*/ 233 h 1880"/>
              <a:gd name="T38" fmla="*/ 1191 w 2304"/>
              <a:gd name="T39" fmla="*/ 263 h 1880"/>
              <a:gd name="T40" fmla="*/ 1011 w 2304"/>
              <a:gd name="T41" fmla="*/ 435 h 1880"/>
              <a:gd name="T42" fmla="*/ 750 w 2304"/>
              <a:gd name="T43" fmla="*/ 312 h 1880"/>
              <a:gd name="T44" fmla="*/ 864 w 2304"/>
              <a:gd name="T45" fmla="*/ 472 h 1880"/>
              <a:gd name="T46" fmla="*/ 719 w 2304"/>
              <a:gd name="T47" fmla="*/ 700 h 1880"/>
              <a:gd name="T48" fmla="*/ 457 w 2304"/>
              <a:gd name="T49" fmla="*/ 558 h 1880"/>
              <a:gd name="T50" fmla="*/ 661 w 2304"/>
              <a:gd name="T51" fmla="*/ 714 h 1880"/>
              <a:gd name="T52" fmla="*/ 328 w 2304"/>
              <a:gd name="T53" fmla="*/ 839 h 1880"/>
              <a:gd name="T54" fmla="*/ 323 w 2304"/>
              <a:gd name="T55" fmla="*/ 856 h 1880"/>
              <a:gd name="T56" fmla="*/ 385 w 2304"/>
              <a:gd name="T57" fmla="*/ 859 h 1880"/>
              <a:gd name="T58" fmla="*/ 881 w 2304"/>
              <a:gd name="T59" fmla="*/ 659 h 1880"/>
              <a:gd name="T60" fmla="*/ 1011 w 2304"/>
              <a:gd name="T61" fmla="*/ 495 h 1880"/>
              <a:gd name="T62" fmla="*/ 1318 w 2304"/>
              <a:gd name="T63" fmla="*/ 563 h 1880"/>
              <a:gd name="T64" fmla="*/ 969 w 2304"/>
              <a:gd name="T65" fmla="*/ 815 h 1880"/>
              <a:gd name="T66" fmla="*/ 995 w 2304"/>
              <a:gd name="T67" fmla="*/ 860 h 1880"/>
              <a:gd name="T68" fmla="*/ 1245 w 2304"/>
              <a:gd name="T69" fmla="*/ 810 h 1880"/>
              <a:gd name="T70" fmla="*/ 1382 w 2304"/>
              <a:gd name="T71" fmla="*/ 1027 h 1880"/>
              <a:gd name="T72" fmla="*/ 1391 w 2304"/>
              <a:gd name="T73" fmla="*/ 968 h 1880"/>
              <a:gd name="T74" fmla="*/ 1370 w 2304"/>
              <a:gd name="T75" fmla="*/ 594 h 1880"/>
              <a:gd name="T76" fmla="*/ 1643 w 2304"/>
              <a:gd name="T77" fmla="*/ 653 h 1880"/>
              <a:gd name="T78" fmla="*/ 1827 w 2304"/>
              <a:gd name="T79" fmla="*/ 931 h 1880"/>
              <a:gd name="T80" fmla="*/ 1554 w 2304"/>
              <a:gd name="T81" fmla="*/ 1000 h 1880"/>
              <a:gd name="T82" fmla="*/ 1814 w 2304"/>
              <a:gd name="T83" fmla="*/ 994 h 1880"/>
              <a:gd name="T84" fmla="*/ 1521 w 2304"/>
              <a:gd name="T85" fmla="*/ 1454 h 1880"/>
              <a:gd name="T86" fmla="*/ 1388 w 2304"/>
              <a:gd name="T87" fmla="*/ 1880 h 1880"/>
              <a:gd name="T88" fmla="*/ 1279 w 2304"/>
              <a:gd name="T89" fmla="*/ 1321 h 1880"/>
              <a:gd name="T90" fmla="*/ 856 w 2304"/>
              <a:gd name="T91" fmla="*/ 1203 h 1880"/>
              <a:gd name="T92" fmla="*/ 120 w 2304"/>
              <a:gd name="T93" fmla="*/ 914 h 1880"/>
              <a:gd name="T94" fmla="*/ 445 w 2304"/>
              <a:gd name="T95" fmla="*/ 231 h 1880"/>
              <a:gd name="T96" fmla="*/ 887 w 2304"/>
              <a:gd name="T97" fmla="*/ 39 h 1880"/>
              <a:gd name="T98" fmla="*/ 1357 w 2304"/>
              <a:gd name="T99" fmla="*/ 13 h 1880"/>
              <a:gd name="T100" fmla="*/ 1819 w 2304"/>
              <a:gd name="T101" fmla="*/ 136 h 1880"/>
              <a:gd name="T102" fmla="*/ 2182 w 2304"/>
              <a:gd name="T103" fmla="*/ 457 h 1880"/>
              <a:gd name="T104" fmla="*/ 2291 w 2304"/>
              <a:gd name="T105" fmla="*/ 951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4" h="1880">
                <a:moveTo>
                  <a:pt x="2291" y="951"/>
                </a:moveTo>
                <a:cubicBezTo>
                  <a:pt x="2278" y="1104"/>
                  <a:pt x="2187" y="1190"/>
                  <a:pt x="2187" y="1190"/>
                </a:cubicBezTo>
                <a:cubicBezTo>
                  <a:pt x="2187" y="1190"/>
                  <a:pt x="2192" y="1300"/>
                  <a:pt x="2124" y="1371"/>
                </a:cubicBezTo>
                <a:cubicBezTo>
                  <a:pt x="2056" y="1441"/>
                  <a:pt x="1957" y="1483"/>
                  <a:pt x="1913" y="1527"/>
                </a:cubicBezTo>
                <a:cubicBezTo>
                  <a:pt x="1869" y="1572"/>
                  <a:pt x="1723" y="1773"/>
                  <a:pt x="1723" y="1880"/>
                </a:cubicBezTo>
                <a:cubicBezTo>
                  <a:pt x="1581" y="1880"/>
                  <a:pt x="1581" y="1880"/>
                  <a:pt x="1581" y="1880"/>
                </a:cubicBezTo>
                <a:cubicBezTo>
                  <a:pt x="1581" y="1454"/>
                  <a:pt x="1581" y="1454"/>
                  <a:pt x="1581" y="1454"/>
                </a:cubicBezTo>
                <a:cubicBezTo>
                  <a:pt x="1581" y="1335"/>
                  <a:pt x="1654" y="1259"/>
                  <a:pt x="1680" y="1242"/>
                </a:cubicBezTo>
                <a:cubicBezTo>
                  <a:pt x="1724" y="1214"/>
                  <a:pt x="1759" y="1184"/>
                  <a:pt x="1786" y="1153"/>
                </a:cubicBezTo>
                <a:cubicBezTo>
                  <a:pt x="1847" y="1155"/>
                  <a:pt x="1893" y="1172"/>
                  <a:pt x="1922" y="1203"/>
                </a:cubicBezTo>
                <a:cubicBezTo>
                  <a:pt x="1962" y="1246"/>
                  <a:pt x="1959" y="1303"/>
                  <a:pt x="1959" y="1305"/>
                </a:cubicBezTo>
                <a:cubicBezTo>
                  <a:pt x="1958" y="1321"/>
                  <a:pt x="1970" y="1336"/>
                  <a:pt x="1987" y="1337"/>
                </a:cubicBezTo>
                <a:cubicBezTo>
                  <a:pt x="1988" y="1337"/>
                  <a:pt x="1988" y="1337"/>
                  <a:pt x="1989" y="1337"/>
                </a:cubicBezTo>
                <a:cubicBezTo>
                  <a:pt x="2005" y="1337"/>
                  <a:pt x="2018" y="1325"/>
                  <a:pt x="2019" y="1309"/>
                </a:cubicBezTo>
                <a:cubicBezTo>
                  <a:pt x="2019" y="1306"/>
                  <a:pt x="2025" y="1226"/>
                  <a:pt x="1967" y="1163"/>
                </a:cubicBezTo>
                <a:cubicBezTo>
                  <a:pt x="1934" y="1127"/>
                  <a:pt x="1888" y="1105"/>
                  <a:pt x="1830" y="1096"/>
                </a:cubicBezTo>
                <a:cubicBezTo>
                  <a:pt x="1892" y="1000"/>
                  <a:pt x="1893" y="907"/>
                  <a:pt x="1878" y="859"/>
                </a:cubicBezTo>
                <a:cubicBezTo>
                  <a:pt x="1876" y="849"/>
                  <a:pt x="1873" y="840"/>
                  <a:pt x="1870" y="831"/>
                </a:cubicBezTo>
                <a:cubicBezTo>
                  <a:pt x="1878" y="832"/>
                  <a:pt x="1887" y="833"/>
                  <a:pt x="1895" y="833"/>
                </a:cubicBezTo>
                <a:cubicBezTo>
                  <a:pt x="1929" y="833"/>
                  <a:pt x="1960" y="825"/>
                  <a:pt x="1988" y="810"/>
                </a:cubicBezTo>
                <a:cubicBezTo>
                  <a:pt x="2070" y="767"/>
                  <a:pt x="2097" y="678"/>
                  <a:pt x="2098" y="674"/>
                </a:cubicBezTo>
                <a:cubicBezTo>
                  <a:pt x="2103" y="658"/>
                  <a:pt x="2093" y="641"/>
                  <a:pt x="2078" y="636"/>
                </a:cubicBezTo>
                <a:cubicBezTo>
                  <a:pt x="2062" y="632"/>
                  <a:pt x="2045" y="641"/>
                  <a:pt x="2040" y="657"/>
                </a:cubicBezTo>
                <a:cubicBezTo>
                  <a:pt x="2040" y="657"/>
                  <a:pt x="2018" y="726"/>
                  <a:pt x="1960" y="757"/>
                </a:cubicBezTo>
                <a:cubicBezTo>
                  <a:pt x="1928" y="774"/>
                  <a:pt x="1888" y="777"/>
                  <a:pt x="1844" y="765"/>
                </a:cubicBezTo>
                <a:cubicBezTo>
                  <a:pt x="1799" y="667"/>
                  <a:pt x="1739" y="613"/>
                  <a:pt x="1657" y="594"/>
                </a:cubicBezTo>
                <a:cubicBezTo>
                  <a:pt x="1630" y="588"/>
                  <a:pt x="1600" y="584"/>
                  <a:pt x="1568" y="580"/>
                </a:cubicBezTo>
                <a:cubicBezTo>
                  <a:pt x="1566" y="580"/>
                  <a:pt x="1564" y="579"/>
                  <a:pt x="1562" y="579"/>
                </a:cubicBezTo>
                <a:cubicBezTo>
                  <a:pt x="1548" y="531"/>
                  <a:pt x="1549" y="490"/>
                  <a:pt x="1566" y="456"/>
                </a:cubicBezTo>
                <a:cubicBezTo>
                  <a:pt x="1595" y="400"/>
                  <a:pt x="1660" y="382"/>
                  <a:pt x="1661" y="381"/>
                </a:cubicBezTo>
                <a:cubicBezTo>
                  <a:pt x="1677" y="377"/>
                  <a:pt x="1686" y="360"/>
                  <a:pt x="1682" y="344"/>
                </a:cubicBezTo>
                <a:cubicBezTo>
                  <a:pt x="1678" y="328"/>
                  <a:pt x="1661" y="319"/>
                  <a:pt x="1645" y="323"/>
                </a:cubicBezTo>
                <a:cubicBezTo>
                  <a:pt x="1641" y="324"/>
                  <a:pt x="1554" y="349"/>
                  <a:pt x="1513" y="428"/>
                </a:cubicBezTo>
                <a:cubicBezTo>
                  <a:pt x="1492" y="469"/>
                  <a:pt x="1487" y="517"/>
                  <a:pt x="1498" y="569"/>
                </a:cubicBezTo>
                <a:cubicBezTo>
                  <a:pt x="1446" y="560"/>
                  <a:pt x="1396" y="547"/>
                  <a:pt x="1363" y="521"/>
                </a:cubicBezTo>
                <a:cubicBezTo>
                  <a:pt x="1363" y="521"/>
                  <a:pt x="1362" y="520"/>
                  <a:pt x="1361" y="520"/>
                </a:cubicBezTo>
                <a:cubicBezTo>
                  <a:pt x="1310" y="485"/>
                  <a:pt x="1248" y="413"/>
                  <a:pt x="1251" y="264"/>
                </a:cubicBezTo>
                <a:cubicBezTo>
                  <a:pt x="1252" y="248"/>
                  <a:pt x="1239" y="234"/>
                  <a:pt x="1222" y="233"/>
                </a:cubicBezTo>
                <a:cubicBezTo>
                  <a:pt x="1221" y="233"/>
                  <a:pt x="1221" y="233"/>
                  <a:pt x="1221" y="233"/>
                </a:cubicBezTo>
                <a:cubicBezTo>
                  <a:pt x="1205" y="233"/>
                  <a:pt x="1192" y="246"/>
                  <a:pt x="1191" y="263"/>
                </a:cubicBezTo>
                <a:cubicBezTo>
                  <a:pt x="1190" y="304"/>
                  <a:pt x="1194" y="340"/>
                  <a:pt x="1201" y="373"/>
                </a:cubicBezTo>
                <a:cubicBezTo>
                  <a:pt x="1191" y="389"/>
                  <a:pt x="1150" y="435"/>
                  <a:pt x="1011" y="435"/>
                </a:cubicBezTo>
                <a:cubicBezTo>
                  <a:pt x="822" y="435"/>
                  <a:pt x="788" y="338"/>
                  <a:pt x="787" y="333"/>
                </a:cubicBezTo>
                <a:cubicBezTo>
                  <a:pt x="782" y="317"/>
                  <a:pt x="765" y="308"/>
                  <a:pt x="750" y="312"/>
                </a:cubicBezTo>
                <a:cubicBezTo>
                  <a:pt x="734" y="317"/>
                  <a:pt x="724" y="334"/>
                  <a:pt x="729" y="350"/>
                </a:cubicBezTo>
                <a:cubicBezTo>
                  <a:pt x="730" y="354"/>
                  <a:pt x="754" y="432"/>
                  <a:pt x="864" y="472"/>
                </a:cubicBezTo>
                <a:cubicBezTo>
                  <a:pt x="866" y="490"/>
                  <a:pt x="868" y="566"/>
                  <a:pt x="830" y="627"/>
                </a:cubicBezTo>
                <a:cubicBezTo>
                  <a:pt x="810" y="658"/>
                  <a:pt x="771" y="683"/>
                  <a:pt x="719" y="700"/>
                </a:cubicBezTo>
                <a:cubicBezTo>
                  <a:pt x="681" y="565"/>
                  <a:pt x="553" y="528"/>
                  <a:pt x="487" y="528"/>
                </a:cubicBezTo>
                <a:cubicBezTo>
                  <a:pt x="471" y="528"/>
                  <a:pt x="457" y="541"/>
                  <a:pt x="457" y="558"/>
                </a:cubicBezTo>
                <a:cubicBezTo>
                  <a:pt x="457" y="575"/>
                  <a:pt x="471" y="588"/>
                  <a:pt x="487" y="588"/>
                </a:cubicBezTo>
                <a:cubicBezTo>
                  <a:pt x="493" y="588"/>
                  <a:pt x="625" y="590"/>
                  <a:pt x="661" y="714"/>
                </a:cubicBezTo>
                <a:cubicBezTo>
                  <a:pt x="615" y="723"/>
                  <a:pt x="565" y="726"/>
                  <a:pt x="513" y="722"/>
                </a:cubicBezTo>
                <a:cubicBezTo>
                  <a:pt x="450" y="717"/>
                  <a:pt x="367" y="733"/>
                  <a:pt x="328" y="839"/>
                </a:cubicBezTo>
                <a:cubicBezTo>
                  <a:pt x="328" y="840"/>
                  <a:pt x="328" y="840"/>
                  <a:pt x="328" y="840"/>
                </a:cubicBezTo>
                <a:cubicBezTo>
                  <a:pt x="325" y="845"/>
                  <a:pt x="323" y="850"/>
                  <a:pt x="323" y="856"/>
                </a:cubicBezTo>
                <a:cubicBezTo>
                  <a:pt x="323" y="873"/>
                  <a:pt x="336" y="886"/>
                  <a:pt x="353" y="886"/>
                </a:cubicBezTo>
                <a:cubicBezTo>
                  <a:pt x="375" y="886"/>
                  <a:pt x="382" y="867"/>
                  <a:pt x="385" y="859"/>
                </a:cubicBezTo>
                <a:cubicBezTo>
                  <a:pt x="399" y="820"/>
                  <a:pt x="426" y="775"/>
                  <a:pt x="509" y="782"/>
                </a:cubicBezTo>
                <a:cubicBezTo>
                  <a:pt x="649" y="792"/>
                  <a:pt x="818" y="758"/>
                  <a:pt x="881" y="659"/>
                </a:cubicBezTo>
                <a:cubicBezTo>
                  <a:pt x="920" y="597"/>
                  <a:pt x="925" y="526"/>
                  <a:pt x="925" y="488"/>
                </a:cubicBezTo>
                <a:cubicBezTo>
                  <a:pt x="951" y="492"/>
                  <a:pt x="979" y="495"/>
                  <a:pt x="1011" y="495"/>
                </a:cubicBezTo>
                <a:cubicBezTo>
                  <a:pt x="1125" y="495"/>
                  <a:pt x="1187" y="467"/>
                  <a:pt x="1221" y="439"/>
                </a:cubicBezTo>
                <a:cubicBezTo>
                  <a:pt x="1246" y="498"/>
                  <a:pt x="1283" y="537"/>
                  <a:pt x="1318" y="563"/>
                </a:cubicBezTo>
                <a:cubicBezTo>
                  <a:pt x="1291" y="594"/>
                  <a:pt x="1256" y="652"/>
                  <a:pt x="1247" y="745"/>
                </a:cubicBezTo>
                <a:cubicBezTo>
                  <a:pt x="1056" y="666"/>
                  <a:pt x="970" y="813"/>
                  <a:pt x="969" y="815"/>
                </a:cubicBezTo>
                <a:cubicBezTo>
                  <a:pt x="961" y="829"/>
                  <a:pt x="966" y="847"/>
                  <a:pt x="980" y="855"/>
                </a:cubicBezTo>
                <a:cubicBezTo>
                  <a:pt x="985" y="858"/>
                  <a:pt x="990" y="860"/>
                  <a:pt x="995" y="860"/>
                </a:cubicBezTo>
                <a:cubicBezTo>
                  <a:pt x="1005" y="860"/>
                  <a:pt x="1016" y="854"/>
                  <a:pt x="1021" y="845"/>
                </a:cubicBezTo>
                <a:cubicBezTo>
                  <a:pt x="1028" y="833"/>
                  <a:pt x="1092" y="735"/>
                  <a:pt x="1245" y="810"/>
                </a:cubicBezTo>
                <a:cubicBezTo>
                  <a:pt x="1253" y="986"/>
                  <a:pt x="1368" y="1024"/>
                  <a:pt x="1373" y="1025"/>
                </a:cubicBezTo>
                <a:cubicBezTo>
                  <a:pt x="1376" y="1026"/>
                  <a:pt x="1379" y="1027"/>
                  <a:pt x="1382" y="1027"/>
                </a:cubicBezTo>
                <a:cubicBezTo>
                  <a:pt x="1395" y="1027"/>
                  <a:pt x="1407" y="1018"/>
                  <a:pt x="1411" y="1006"/>
                </a:cubicBezTo>
                <a:cubicBezTo>
                  <a:pt x="1416" y="990"/>
                  <a:pt x="1407" y="973"/>
                  <a:pt x="1391" y="968"/>
                </a:cubicBezTo>
                <a:cubicBezTo>
                  <a:pt x="1388" y="967"/>
                  <a:pt x="1304" y="937"/>
                  <a:pt x="1304" y="791"/>
                </a:cubicBezTo>
                <a:cubicBezTo>
                  <a:pt x="1304" y="679"/>
                  <a:pt x="1347" y="618"/>
                  <a:pt x="1370" y="594"/>
                </a:cubicBezTo>
                <a:cubicBezTo>
                  <a:pt x="1426" y="621"/>
                  <a:pt x="1496" y="631"/>
                  <a:pt x="1559" y="639"/>
                </a:cubicBezTo>
                <a:cubicBezTo>
                  <a:pt x="1590" y="644"/>
                  <a:pt x="1619" y="648"/>
                  <a:pt x="1643" y="653"/>
                </a:cubicBezTo>
                <a:cubicBezTo>
                  <a:pt x="1699" y="666"/>
                  <a:pt x="1769" y="702"/>
                  <a:pt x="1821" y="876"/>
                </a:cubicBezTo>
                <a:cubicBezTo>
                  <a:pt x="1826" y="894"/>
                  <a:pt x="1828" y="913"/>
                  <a:pt x="1827" y="931"/>
                </a:cubicBezTo>
                <a:cubicBezTo>
                  <a:pt x="1654" y="828"/>
                  <a:pt x="1550" y="957"/>
                  <a:pt x="1549" y="958"/>
                </a:cubicBezTo>
                <a:cubicBezTo>
                  <a:pt x="1539" y="971"/>
                  <a:pt x="1541" y="990"/>
                  <a:pt x="1554" y="1000"/>
                </a:cubicBezTo>
                <a:cubicBezTo>
                  <a:pt x="1567" y="1010"/>
                  <a:pt x="1586" y="1008"/>
                  <a:pt x="1597" y="995"/>
                </a:cubicBezTo>
                <a:cubicBezTo>
                  <a:pt x="1605" y="985"/>
                  <a:pt x="1678" y="902"/>
                  <a:pt x="1814" y="994"/>
                </a:cubicBezTo>
                <a:cubicBezTo>
                  <a:pt x="1780" y="1087"/>
                  <a:pt x="1689" y="1165"/>
                  <a:pt x="1647" y="1192"/>
                </a:cubicBezTo>
                <a:cubicBezTo>
                  <a:pt x="1596" y="1225"/>
                  <a:pt x="1521" y="1323"/>
                  <a:pt x="1521" y="1454"/>
                </a:cubicBezTo>
                <a:cubicBezTo>
                  <a:pt x="1521" y="1880"/>
                  <a:pt x="1521" y="1880"/>
                  <a:pt x="1521" y="1880"/>
                </a:cubicBezTo>
                <a:cubicBezTo>
                  <a:pt x="1388" y="1880"/>
                  <a:pt x="1388" y="1880"/>
                  <a:pt x="1388" y="1880"/>
                </a:cubicBezTo>
                <a:cubicBezTo>
                  <a:pt x="1388" y="1530"/>
                  <a:pt x="1388" y="1530"/>
                  <a:pt x="1388" y="1530"/>
                </a:cubicBezTo>
                <a:cubicBezTo>
                  <a:pt x="1388" y="1530"/>
                  <a:pt x="1405" y="1393"/>
                  <a:pt x="1279" y="1321"/>
                </a:cubicBezTo>
                <a:cubicBezTo>
                  <a:pt x="1172" y="1259"/>
                  <a:pt x="1108" y="1262"/>
                  <a:pt x="1052" y="1148"/>
                </a:cubicBezTo>
                <a:cubicBezTo>
                  <a:pt x="1052" y="1148"/>
                  <a:pt x="1005" y="1205"/>
                  <a:pt x="856" y="1203"/>
                </a:cubicBezTo>
                <a:cubicBezTo>
                  <a:pt x="707" y="1200"/>
                  <a:pt x="655" y="1089"/>
                  <a:pt x="655" y="1089"/>
                </a:cubicBezTo>
                <a:cubicBezTo>
                  <a:pt x="655" y="1089"/>
                  <a:pt x="284" y="1305"/>
                  <a:pt x="120" y="914"/>
                </a:cubicBezTo>
                <a:cubicBezTo>
                  <a:pt x="0" y="627"/>
                  <a:pt x="318" y="457"/>
                  <a:pt x="318" y="457"/>
                </a:cubicBezTo>
                <a:cubicBezTo>
                  <a:pt x="318" y="457"/>
                  <a:pt x="325" y="312"/>
                  <a:pt x="445" y="231"/>
                </a:cubicBezTo>
                <a:cubicBezTo>
                  <a:pt x="565" y="151"/>
                  <a:pt x="684" y="186"/>
                  <a:pt x="684" y="186"/>
                </a:cubicBezTo>
                <a:cubicBezTo>
                  <a:pt x="684" y="186"/>
                  <a:pt x="762" y="63"/>
                  <a:pt x="887" y="39"/>
                </a:cubicBezTo>
                <a:cubicBezTo>
                  <a:pt x="1012" y="16"/>
                  <a:pt x="1140" y="73"/>
                  <a:pt x="1140" y="73"/>
                </a:cubicBezTo>
                <a:cubicBezTo>
                  <a:pt x="1140" y="73"/>
                  <a:pt x="1229" y="0"/>
                  <a:pt x="1357" y="13"/>
                </a:cubicBezTo>
                <a:cubicBezTo>
                  <a:pt x="1485" y="26"/>
                  <a:pt x="1571" y="112"/>
                  <a:pt x="1571" y="112"/>
                </a:cubicBezTo>
                <a:cubicBezTo>
                  <a:pt x="1571" y="112"/>
                  <a:pt x="1686" y="58"/>
                  <a:pt x="1819" y="136"/>
                </a:cubicBezTo>
                <a:cubicBezTo>
                  <a:pt x="1952" y="214"/>
                  <a:pt x="1970" y="300"/>
                  <a:pt x="1970" y="300"/>
                </a:cubicBezTo>
                <a:cubicBezTo>
                  <a:pt x="1970" y="300"/>
                  <a:pt x="2119" y="337"/>
                  <a:pt x="2182" y="457"/>
                </a:cubicBezTo>
                <a:cubicBezTo>
                  <a:pt x="2244" y="577"/>
                  <a:pt x="2210" y="734"/>
                  <a:pt x="2210" y="734"/>
                </a:cubicBezTo>
                <a:cubicBezTo>
                  <a:pt x="2210" y="734"/>
                  <a:pt x="2304" y="798"/>
                  <a:pt x="2291" y="951"/>
                </a:cubicBezTo>
                <a:close/>
              </a:path>
            </a:pathLst>
          </a:custGeom>
          <a:solidFill>
            <a:schemeClr val="bg2">
              <a:alpha val="10000"/>
            </a:schemeClr>
          </a:solidFill>
          <a:ln>
            <a:noFill/>
          </a:ln>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sp>
        <p:nvSpPr>
          <p:cNvPr id="9" name="TextBox 8">
            <a:extLst>
              <a:ext uri="{FF2B5EF4-FFF2-40B4-BE49-F238E27FC236}">
                <a16:creationId xmlns:a16="http://schemas.microsoft.com/office/drawing/2014/main" id="{E37B65C6-CFDE-4C3C-9260-514DAD89E05F}"/>
              </a:ext>
            </a:extLst>
          </p:cNvPr>
          <p:cNvSpPr txBox="1"/>
          <p:nvPr/>
        </p:nvSpPr>
        <p:spPr>
          <a:xfrm>
            <a:off x="481132" y="1621832"/>
            <a:ext cx="5118240" cy="5236169"/>
          </a:xfrm>
          <a:prstGeom prst="rect">
            <a:avLst/>
          </a:prstGeom>
          <a:noFill/>
        </p:spPr>
        <p:txBody>
          <a:bodyPr wrap="square" lIns="0" tIns="0" rIns="0" bIns="0" rtlCol="0">
            <a:noAutofit/>
          </a:bodyPr>
          <a:lstStyle/>
          <a:p>
            <a:pPr defTabSz="1219170">
              <a:buClr>
                <a:srgbClr val="544F40"/>
              </a:buClr>
            </a:pPr>
            <a:r>
              <a:rPr lang="en-GB" sz="1600" b="1" u="sng" dirty="0">
                <a:solidFill>
                  <a:srgbClr val="F36633"/>
                </a:solidFill>
                <a:latin typeface="Arial"/>
              </a:rPr>
              <a:t>Learnings</a:t>
            </a:r>
          </a:p>
          <a:p>
            <a:pPr defTabSz="1219170">
              <a:buClr>
                <a:srgbClr val="544F40"/>
              </a:buClr>
            </a:pPr>
            <a:r>
              <a:rPr lang="en-GB" sz="1600" b="1" dirty="0">
                <a:solidFill>
                  <a:srgbClr val="F36633"/>
                </a:solidFill>
                <a:latin typeface="Arial"/>
              </a:rPr>
              <a:t>Teamwork</a:t>
            </a:r>
          </a:p>
          <a:p>
            <a:pPr marL="609585" lvl="1" defTabSz="1219170">
              <a:buClr>
                <a:srgbClr val="544F40"/>
              </a:buClr>
            </a:pPr>
            <a:r>
              <a:rPr lang="en-GB" sz="1600" dirty="0">
                <a:solidFill>
                  <a:srgbClr val="F36633"/>
                </a:solidFill>
                <a:latin typeface="Arial"/>
              </a:rPr>
              <a:t>Identify the ‘Right’ People</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Accountability </a:t>
            </a:r>
          </a:p>
          <a:p>
            <a:pPr marL="609585" lvl="1" defTabSz="1219170">
              <a:buClr>
                <a:srgbClr val="544F40"/>
              </a:buClr>
            </a:pPr>
            <a:r>
              <a:rPr lang="en-GB" sz="1600" dirty="0">
                <a:solidFill>
                  <a:srgbClr val="F36633"/>
                </a:solidFill>
                <a:latin typeface="Arial"/>
              </a:rPr>
              <a:t>Give them Time and Space. Be there! Give it Energy!</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Development </a:t>
            </a:r>
          </a:p>
          <a:p>
            <a:pPr marL="609585" lvl="1" defTabSz="1219170">
              <a:buClr>
                <a:srgbClr val="544F40"/>
              </a:buClr>
            </a:pPr>
            <a:r>
              <a:rPr lang="en-GB" sz="1600" dirty="0">
                <a:solidFill>
                  <a:srgbClr val="F36633"/>
                </a:solidFill>
                <a:latin typeface="Arial"/>
              </a:rPr>
              <a:t>Emphasis on Learning - Support, Unblock, Empower, Encourage, Share</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Courage </a:t>
            </a:r>
          </a:p>
          <a:p>
            <a:pPr marL="609585" lvl="1" defTabSz="1219170">
              <a:buClr>
                <a:srgbClr val="544F40"/>
              </a:buClr>
            </a:pPr>
            <a:r>
              <a:rPr lang="en-GB" sz="1600" dirty="0">
                <a:solidFill>
                  <a:srgbClr val="F36633"/>
                </a:solidFill>
                <a:latin typeface="Arial"/>
              </a:rPr>
              <a:t>Do It! ‘It’s easier to beg for forgiveness than to ask for permission’</a:t>
            </a:r>
          </a:p>
          <a:p>
            <a:pPr marL="609585" lvl="1" defTabSz="1219170">
              <a:buClr>
                <a:srgbClr val="544F40"/>
              </a:buClr>
            </a:pPr>
            <a:r>
              <a:rPr lang="en-GB" sz="1600" dirty="0">
                <a:solidFill>
                  <a:srgbClr val="F36633"/>
                </a:solidFill>
                <a:latin typeface="Arial"/>
              </a:rPr>
              <a:t>Start Small, low risk, low expectations</a:t>
            </a:r>
          </a:p>
          <a:p>
            <a:pPr defTabSz="1219170">
              <a:buClr>
                <a:srgbClr val="544F40"/>
              </a:buClr>
            </a:pPr>
            <a:endParaRPr lang="en-GB" sz="1600" b="1" dirty="0">
              <a:solidFill>
                <a:srgbClr val="F36633"/>
              </a:solidFill>
              <a:latin typeface="Arial"/>
            </a:endParaRPr>
          </a:p>
        </p:txBody>
      </p:sp>
    </p:spTree>
    <p:extLst>
      <p:ext uri="{BB962C8B-B14F-4D97-AF65-F5344CB8AC3E}">
        <p14:creationId xmlns:p14="http://schemas.microsoft.com/office/powerpoint/2010/main" val="666431314"/>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94A96-7A42-44F6-8358-149D9C1DF067}"/>
              </a:ext>
            </a:extLst>
          </p:cNvPr>
          <p:cNvSpPr>
            <a:spLocks noGrp="1"/>
          </p:cNvSpPr>
          <p:nvPr>
            <p:ph type="title"/>
          </p:nvPr>
        </p:nvSpPr>
        <p:spPr>
          <a:xfrm>
            <a:off x="478870" y="384852"/>
            <a:ext cx="10102852" cy="902811"/>
          </a:xfrm>
        </p:spPr>
        <p:txBody>
          <a:bodyPr/>
          <a:lstStyle/>
          <a:p>
            <a:r>
              <a:rPr lang="en-GB" dirty="0"/>
              <a:t>How to Use GSK Ranger Network to rapidly scale, deploy and deliver value</a:t>
            </a:r>
          </a:p>
        </p:txBody>
      </p:sp>
      <p:sp>
        <p:nvSpPr>
          <p:cNvPr id="8" name="Slide Number Placeholder 7">
            <a:extLst>
              <a:ext uri="{FF2B5EF4-FFF2-40B4-BE49-F238E27FC236}">
                <a16:creationId xmlns:a16="http://schemas.microsoft.com/office/drawing/2014/main" id="{C9928748-9868-4079-BE56-EE4E69CA260E}"/>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16</a:t>
            </a:fld>
            <a:endParaRPr lang="en-GB">
              <a:solidFill>
                <a:srgbClr val="544F40"/>
              </a:solidFill>
              <a:latin typeface="Arial"/>
            </a:endParaRPr>
          </a:p>
        </p:txBody>
      </p:sp>
      <p:sp>
        <p:nvSpPr>
          <p:cNvPr id="9" name="Rectangle 8">
            <a:extLst>
              <a:ext uri="{FF2B5EF4-FFF2-40B4-BE49-F238E27FC236}">
                <a16:creationId xmlns:a16="http://schemas.microsoft.com/office/drawing/2014/main" id="{6E302487-79C2-4A21-A569-7B36A14F6115}"/>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10" name="Rectangle 9">
            <a:extLst>
              <a:ext uri="{FF2B5EF4-FFF2-40B4-BE49-F238E27FC236}">
                <a16:creationId xmlns:a16="http://schemas.microsoft.com/office/drawing/2014/main" id="{87CD0DAC-4E05-49E8-B8EF-8C1AC4F850F3}"/>
              </a:ext>
            </a:extLst>
          </p:cNvPr>
          <p:cNvSpPr/>
          <p:nvPr/>
        </p:nvSpPr>
        <p:spPr bwMode="auto">
          <a:xfrm>
            <a:off x="1524000" y="6153149"/>
            <a:ext cx="9144000" cy="70485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pic>
        <p:nvPicPr>
          <p:cNvPr id="11" name="Content Placeholder 8">
            <a:extLst>
              <a:ext uri="{FF2B5EF4-FFF2-40B4-BE49-F238E27FC236}">
                <a16:creationId xmlns:a16="http://schemas.microsoft.com/office/drawing/2014/main" id="{98F9299F-FC98-434C-880B-5FA0FBCD2139}"/>
              </a:ext>
            </a:extLst>
          </p:cNvPr>
          <p:cNvPicPr>
            <a:picLocks noGrp="1" noChangeAspect="1"/>
          </p:cNvPicPr>
          <p:nvPr>
            <p:ph sz="quarter" idx="12"/>
          </p:nvPr>
        </p:nvPicPr>
        <p:blipFill rotWithShape="1">
          <a:blip r:embed="rId2"/>
          <a:srcRect t="8955"/>
          <a:stretch/>
        </p:blipFill>
        <p:spPr>
          <a:xfrm>
            <a:off x="2028966" y="1695992"/>
            <a:ext cx="8134069" cy="4353385"/>
          </a:xfrm>
          <a:prstGeom prst="rect">
            <a:avLst/>
          </a:prstGeom>
        </p:spPr>
      </p:pic>
      <p:sp>
        <p:nvSpPr>
          <p:cNvPr id="12" name="TextBox 11">
            <a:extLst>
              <a:ext uri="{FF2B5EF4-FFF2-40B4-BE49-F238E27FC236}">
                <a16:creationId xmlns:a16="http://schemas.microsoft.com/office/drawing/2014/main" id="{74056540-1F7B-431E-9850-A428B9E4256B}"/>
              </a:ext>
            </a:extLst>
          </p:cNvPr>
          <p:cNvSpPr txBox="1"/>
          <p:nvPr/>
        </p:nvSpPr>
        <p:spPr>
          <a:xfrm>
            <a:off x="567331" y="4465304"/>
            <a:ext cx="3592371" cy="2238349"/>
          </a:xfrm>
          <a:prstGeom prst="rect">
            <a:avLst/>
          </a:prstGeom>
          <a:solidFill>
            <a:schemeClr val="bg1">
              <a:alpha val="75000"/>
            </a:schemeClr>
          </a:solidFill>
          <a:ln>
            <a:solidFill>
              <a:schemeClr val="bg2"/>
            </a:solidFill>
          </a:ln>
        </p:spPr>
        <p:txBody>
          <a:bodyPr wrap="square" lIns="0" tIns="0" rIns="0" bIns="0" rtlCol="0">
            <a:noAutofit/>
          </a:bodyPr>
          <a:lstStyle/>
          <a:p>
            <a:pPr defTabSz="1219170">
              <a:buClr>
                <a:srgbClr val="544F40"/>
              </a:buClr>
            </a:pPr>
            <a:r>
              <a:rPr lang="en-GB" sz="1400" b="1" dirty="0">
                <a:solidFill>
                  <a:srgbClr val="F36633"/>
                </a:solidFill>
                <a:latin typeface="Arial"/>
              </a:rPr>
              <a:t>2. Fast Follower Sites</a:t>
            </a:r>
          </a:p>
          <a:p>
            <a:pPr marL="285744" indent="-285744" defTabSz="1219170">
              <a:buClr>
                <a:srgbClr val="544F40"/>
              </a:buClr>
              <a:buFontTx/>
              <a:buChar char="-"/>
            </a:pPr>
            <a:r>
              <a:rPr lang="en-GB" sz="1400" dirty="0">
                <a:solidFill>
                  <a:srgbClr val="544F40"/>
                </a:solidFill>
                <a:latin typeface="Arial"/>
              </a:rPr>
              <a:t>Beta - </a:t>
            </a:r>
            <a:r>
              <a:rPr lang="en-GB" sz="1400" dirty="0" err="1">
                <a:solidFill>
                  <a:srgbClr val="544F40"/>
                </a:solidFill>
                <a:latin typeface="Arial"/>
              </a:rPr>
              <a:t>PoV</a:t>
            </a:r>
            <a:endParaRPr lang="en-GB" sz="1400" dirty="0">
              <a:solidFill>
                <a:srgbClr val="544F40"/>
              </a:solidFill>
              <a:latin typeface="Arial"/>
            </a:endParaRPr>
          </a:p>
          <a:p>
            <a:pPr marL="742932" lvl="1" indent="-285744" defTabSz="1219170">
              <a:buClr>
                <a:srgbClr val="544F40"/>
              </a:buClr>
              <a:buFontTx/>
              <a:buChar char="-"/>
            </a:pPr>
            <a:r>
              <a:rPr lang="en-GB" sz="1400" dirty="0">
                <a:solidFill>
                  <a:srgbClr val="544F40"/>
                </a:solidFill>
                <a:latin typeface="Arial"/>
              </a:rPr>
              <a:t>GSK Ranger sites with Physical Team and increased capability</a:t>
            </a:r>
          </a:p>
          <a:p>
            <a:pPr marL="742932" lvl="1" indent="-285744" defTabSz="1219170">
              <a:buClr>
                <a:srgbClr val="544F40"/>
              </a:buClr>
              <a:buFontTx/>
              <a:buChar char="-"/>
            </a:pPr>
            <a:r>
              <a:rPr lang="en-GB" sz="1400" dirty="0">
                <a:solidFill>
                  <a:srgbClr val="544F40"/>
                </a:solidFill>
                <a:latin typeface="Arial"/>
              </a:rPr>
              <a:t>Provide Feedback to shape backlog</a:t>
            </a:r>
          </a:p>
          <a:p>
            <a:pPr marL="742932" lvl="1" indent="-285744" defTabSz="1219170">
              <a:buClr>
                <a:srgbClr val="544F40"/>
              </a:buClr>
              <a:buFontTx/>
              <a:buChar char="-"/>
            </a:pPr>
            <a:r>
              <a:rPr lang="en-GB" sz="1400" dirty="0">
                <a:solidFill>
                  <a:srgbClr val="544F40"/>
                </a:solidFill>
                <a:latin typeface="Arial"/>
              </a:rPr>
              <a:t>Test Initial Alpha Release</a:t>
            </a:r>
          </a:p>
          <a:p>
            <a:pPr marL="742932" lvl="1" indent="-285744" defTabSz="1219170">
              <a:buClr>
                <a:srgbClr val="544F40"/>
              </a:buClr>
              <a:buFontTx/>
              <a:buChar char="-"/>
            </a:pPr>
            <a:r>
              <a:rPr lang="en-GB" sz="1400" dirty="0">
                <a:solidFill>
                  <a:srgbClr val="544F40"/>
                </a:solidFill>
                <a:latin typeface="Arial"/>
              </a:rPr>
              <a:t>Aid Definition industrialisation / service needs (Single Instance vs Duplicate instance)</a:t>
            </a:r>
          </a:p>
          <a:p>
            <a:pPr marL="742932" lvl="1" indent="-285744" defTabSz="1219170">
              <a:buClr>
                <a:srgbClr val="544F40"/>
              </a:buClr>
              <a:buFontTx/>
              <a:buChar char="-"/>
            </a:pPr>
            <a:r>
              <a:rPr lang="en-GB" sz="1400" dirty="0">
                <a:solidFill>
                  <a:srgbClr val="544F40"/>
                </a:solidFill>
                <a:latin typeface="Arial"/>
              </a:rPr>
              <a:t>Part of Level 2 Support</a:t>
            </a:r>
          </a:p>
        </p:txBody>
      </p:sp>
      <p:grpSp>
        <p:nvGrpSpPr>
          <p:cNvPr id="13" name="Group 12">
            <a:extLst>
              <a:ext uri="{FF2B5EF4-FFF2-40B4-BE49-F238E27FC236}">
                <a16:creationId xmlns:a16="http://schemas.microsoft.com/office/drawing/2014/main" id="{0E1DA1E6-6D74-4373-99B0-8E0A0332B98D}"/>
              </a:ext>
            </a:extLst>
          </p:cNvPr>
          <p:cNvGrpSpPr/>
          <p:nvPr/>
        </p:nvGrpSpPr>
        <p:grpSpPr>
          <a:xfrm>
            <a:off x="4328721" y="2463771"/>
            <a:ext cx="3592371" cy="4225388"/>
            <a:chOff x="3246541" y="1847828"/>
            <a:chExt cx="2694278" cy="3169041"/>
          </a:xfrm>
        </p:grpSpPr>
        <p:sp>
          <p:nvSpPr>
            <p:cNvPr id="14" name="TextBox 13">
              <a:extLst>
                <a:ext uri="{FF2B5EF4-FFF2-40B4-BE49-F238E27FC236}">
                  <a16:creationId xmlns:a16="http://schemas.microsoft.com/office/drawing/2014/main" id="{DF5E80F4-EE2A-4337-87F1-A645F38F0E30}"/>
                </a:ext>
              </a:extLst>
            </p:cNvPr>
            <p:cNvSpPr txBox="1"/>
            <p:nvPr/>
          </p:nvSpPr>
          <p:spPr>
            <a:xfrm>
              <a:off x="3246541" y="3351235"/>
              <a:ext cx="2694278" cy="1665634"/>
            </a:xfrm>
            <a:prstGeom prst="rect">
              <a:avLst/>
            </a:prstGeom>
            <a:solidFill>
              <a:schemeClr val="bg1">
                <a:alpha val="75000"/>
              </a:schemeClr>
            </a:solidFill>
            <a:ln>
              <a:solidFill>
                <a:schemeClr val="bg2"/>
              </a:solidFill>
            </a:ln>
          </p:spPr>
          <p:txBody>
            <a:bodyPr wrap="square" lIns="0" tIns="0" rIns="0" bIns="0" rtlCol="0">
              <a:noAutofit/>
            </a:bodyPr>
            <a:lstStyle/>
            <a:p>
              <a:pPr defTabSz="1219170">
                <a:buClr>
                  <a:srgbClr val="544F40"/>
                </a:buClr>
              </a:pPr>
              <a:r>
                <a:rPr lang="en-GB" sz="1400" b="1" dirty="0">
                  <a:solidFill>
                    <a:srgbClr val="F36633"/>
                  </a:solidFill>
                  <a:latin typeface="Arial"/>
                </a:rPr>
                <a:t>1. Lead Site</a:t>
              </a:r>
            </a:p>
            <a:p>
              <a:pPr marL="285744" indent="-285744" defTabSz="1219170">
                <a:buClr>
                  <a:srgbClr val="544F40"/>
                </a:buClr>
                <a:buFontTx/>
                <a:buChar char="-"/>
              </a:pPr>
              <a:r>
                <a:rPr lang="en-GB" sz="1400" dirty="0">
                  <a:solidFill>
                    <a:srgbClr val="544F40"/>
                  </a:solidFill>
                  <a:latin typeface="Arial"/>
                </a:rPr>
                <a:t>Discovery</a:t>
              </a:r>
            </a:p>
            <a:p>
              <a:pPr marL="742932" lvl="1" indent="-285744" defTabSz="1219170">
                <a:buClr>
                  <a:srgbClr val="544F40"/>
                </a:buClr>
                <a:buFontTx/>
                <a:buChar char="-"/>
              </a:pPr>
              <a:r>
                <a:rPr lang="en-GB" sz="1400" dirty="0">
                  <a:solidFill>
                    <a:srgbClr val="544F40"/>
                  </a:solidFill>
                  <a:latin typeface="Arial"/>
                </a:rPr>
                <a:t>Draft Vision, Share, Gather Feedback to shape backlog</a:t>
              </a:r>
            </a:p>
            <a:p>
              <a:pPr marL="285744" indent="-285744" defTabSz="1219170">
                <a:buClr>
                  <a:srgbClr val="544F40"/>
                </a:buClr>
                <a:buFontTx/>
                <a:buChar char="-"/>
              </a:pPr>
              <a:r>
                <a:rPr lang="en-GB" sz="1400" dirty="0">
                  <a:solidFill>
                    <a:srgbClr val="544F40"/>
                  </a:solidFill>
                  <a:latin typeface="Arial"/>
                </a:rPr>
                <a:t>Alpha - </a:t>
              </a:r>
              <a:r>
                <a:rPr lang="en-GB" sz="1400" dirty="0" err="1">
                  <a:solidFill>
                    <a:srgbClr val="544F40"/>
                  </a:solidFill>
                  <a:latin typeface="Arial"/>
                </a:rPr>
                <a:t>PoC</a:t>
              </a:r>
              <a:endParaRPr lang="en-GB" sz="1400" dirty="0">
                <a:solidFill>
                  <a:srgbClr val="544F40"/>
                </a:solidFill>
                <a:latin typeface="Arial"/>
              </a:endParaRPr>
            </a:p>
            <a:p>
              <a:pPr marL="742932" lvl="1" indent="-285744" defTabSz="1219170">
                <a:buClr>
                  <a:srgbClr val="544F40"/>
                </a:buClr>
                <a:buFontTx/>
                <a:buChar char="-"/>
              </a:pPr>
              <a:r>
                <a:rPr lang="en-GB" sz="1400" dirty="0">
                  <a:solidFill>
                    <a:srgbClr val="544F40"/>
                  </a:solidFill>
                  <a:latin typeface="Arial"/>
                </a:rPr>
                <a:t>Develop First Release</a:t>
              </a:r>
            </a:p>
            <a:p>
              <a:pPr marL="742932" lvl="1" indent="-285744" defTabSz="1219170">
                <a:buClr>
                  <a:srgbClr val="544F40"/>
                </a:buClr>
                <a:buFontTx/>
                <a:buChar char="-"/>
              </a:pPr>
              <a:r>
                <a:rPr lang="en-GB" sz="1400" dirty="0">
                  <a:solidFill>
                    <a:srgbClr val="544F40"/>
                  </a:solidFill>
                  <a:latin typeface="Arial"/>
                </a:rPr>
                <a:t>Define industrialisation / service needs (Single Instance vs Duplicate instance)</a:t>
              </a:r>
            </a:p>
            <a:p>
              <a:pPr marL="742932" lvl="1" indent="-285744" defTabSz="1219170">
                <a:buClr>
                  <a:srgbClr val="544F40"/>
                </a:buClr>
                <a:buFontTx/>
                <a:buChar char="-"/>
              </a:pPr>
              <a:r>
                <a:rPr lang="en-GB" sz="1400" dirty="0">
                  <a:solidFill>
                    <a:srgbClr val="544F40"/>
                  </a:solidFill>
                  <a:latin typeface="Arial"/>
                </a:rPr>
                <a:t>Level 2 support</a:t>
              </a:r>
            </a:p>
          </p:txBody>
        </p:sp>
        <p:sp>
          <p:nvSpPr>
            <p:cNvPr id="15" name="Arrow: Up 14">
              <a:extLst>
                <a:ext uri="{FF2B5EF4-FFF2-40B4-BE49-F238E27FC236}">
                  <a16:creationId xmlns:a16="http://schemas.microsoft.com/office/drawing/2014/main" id="{2030C887-0652-48EC-BA12-86E6D4F490B3}"/>
                </a:ext>
              </a:extLst>
            </p:cNvPr>
            <p:cNvSpPr/>
            <p:nvPr/>
          </p:nvSpPr>
          <p:spPr bwMode="auto">
            <a:xfrm>
              <a:off x="4106408" y="1847828"/>
              <a:ext cx="109311" cy="1620000"/>
            </a:xfrm>
            <a:prstGeom prst="up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grpSp>
      <p:sp>
        <p:nvSpPr>
          <p:cNvPr id="16" name="Arrow: Curved Up 15">
            <a:extLst>
              <a:ext uri="{FF2B5EF4-FFF2-40B4-BE49-F238E27FC236}">
                <a16:creationId xmlns:a16="http://schemas.microsoft.com/office/drawing/2014/main" id="{9E0D5106-7A18-4EF9-9D55-FE193BBBAFA5}"/>
              </a:ext>
            </a:extLst>
          </p:cNvPr>
          <p:cNvSpPr/>
          <p:nvPr/>
        </p:nvSpPr>
        <p:spPr bwMode="auto">
          <a:xfrm rot="9923350">
            <a:off x="2390730" y="2008271"/>
            <a:ext cx="3058581" cy="597452"/>
          </a:xfrm>
          <a:prstGeom prst="curvedUp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17" name="Arrow: Curved Up 16">
            <a:extLst>
              <a:ext uri="{FF2B5EF4-FFF2-40B4-BE49-F238E27FC236}">
                <a16:creationId xmlns:a16="http://schemas.microsoft.com/office/drawing/2014/main" id="{FB9CA6E2-F6E6-4D62-BA59-F354466F1BCB}"/>
              </a:ext>
            </a:extLst>
          </p:cNvPr>
          <p:cNvSpPr/>
          <p:nvPr/>
        </p:nvSpPr>
        <p:spPr bwMode="auto">
          <a:xfrm rot="12915520" flipH="1">
            <a:off x="5413300" y="2924784"/>
            <a:ext cx="5018603" cy="663304"/>
          </a:xfrm>
          <a:prstGeom prst="curvedUp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grpSp>
        <p:nvGrpSpPr>
          <p:cNvPr id="18" name="Group 17">
            <a:extLst>
              <a:ext uri="{FF2B5EF4-FFF2-40B4-BE49-F238E27FC236}">
                <a16:creationId xmlns:a16="http://schemas.microsoft.com/office/drawing/2014/main" id="{496E244E-516C-4F0D-8829-8865457EEDBA}"/>
              </a:ext>
            </a:extLst>
          </p:cNvPr>
          <p:cNvGrpSpPr/>
          <p:nvPr/>
        </p:nvGrpSpPr>
        <p:grpSpPr>
          <a:xfrm>
            <a:off x="3091597" y="2875209"/>
            <a:ext cx="8590887" cy="3813951"/>
            <a:chOff x="2318697" y="2156406"/>
            <a:chExt cx="6443165" cy="2860463"/>
          </a:xfrm>
        </p:grpSpPr>
        <p:sp>
          <p:nvSpPr>
            <p:cNvPr id="19" name="Arrow: Curved Down 18">
              <a:extLst>
                <a:ext uri="{FF2B5EF4-FFF2-40B4-BE49-F238E27FC236}">
                  <a16:creationId xmlns:a16="http://schemas.microsoft.com/office/drawing/2014/main" id="{5FB0B412-5217-4762-B473-54163208E34A}"/>
                </a:ext>
              </a:extLst>
            </p:cNvPr>
            <p:cNvSpPr/>
            <p:nvPr/>
          </p:nvSpPr>
          <p:spPr bwMode="auto">
            <a:xfrm rot="3893198">
              <a:off x="2005861" y="2568767"/>
              <a:ext cx="800307" cy="174636"/>
            </a:xfrm>
            <a:prstGeom prst="curvedDown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0" name="Arrow: Curved Down 19">
              <a:extLst>
                <a:ext uri="{FF2B5EF4-FFF2-40B4-BE49-F238E27FC236}">
                  <a16:creationId xmlns:a16="http://schemas.microsoft.com/office/drawing/2014/main" id="{E9FA4957-D097-4B79-BC32-104E2E4A0CF7}"/>
                </a:ext>
              </a:extLst>
            </p:cNvPr>
            <p:cNvSpPr/>
            <p:nvPr/>
          </p:nvSpPr>
          <p:spPr bwMode="auto">
            <a:xfrm rot="3893198">
              <a:off x="1948223" y="2659439"/>
              <a:ext cx="1000577" cy="174636"/>
            </a:xfrm>
            <a:prstGeom prst="curvedDown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1" name="Arrow: Curved Down 20">
              <a:extLst>
                <a:ext uri="{FF2B5EF4-FFF2-40B4-BE49-F238E27FC236}">
                  <a16:creationId xmlns:a16="http://schemas.microsoft.com/office/drawing/2014/main" id="{C8B8A3AF-8282-45DF-89ED-7E5601C90F8B}"/>
                </a:ext>
              </a:extLst>
            </p:cNvPr>
            <p:cNvSpPr/>
            <p:nvPr/>
          </p:nvSpPr>
          <p:spPr bwMode="auto">
            <a:xfrm rot="3162124">
              <a:off x="2009274" y="2714622"/>
              <a:ext cx="1291067" cy="174636"/>
            </a:xfrm>
            <a:prstGeom prst="curvedDown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2" name="Arrow: Curved Down 21">
              <a:extLst>
                <a:ext uri="{FF2B5EF4-FFF2-40B4-BE49-F238E27FC236}">
                  <a16:creationId xmlns:a16="http://schemas.microsoft.com/office/drawing/2014/main" id="{BA99F828-855A-49CE-8A4D-0806088F706D}"/>
                </a:ext>
              </a:extLst>
            </p:cNvPr>
            <p:cNvSpPr/>
            <p:nvPr/>
          </p:nvSpPr>
          <p:spPr bwMode="auto">
            <a:xfrm rot="13231946">
              <a:off x="5708497" y="3336674"/>
              <a:ext cx="1384881" cy="183157"/>
            </a:xfrm>
            <a:prstGeom prst="curvedDown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3" name="Arrow: Curved Down 22">
              <a:extLst>
                <a:ext uri="{FF2B5EF4-FFF2-40B4-BE49-F238E27FC236}">
                  <a16:creationId xmlns:a16="http://schemas.microsoft.com/office/drawing/2014/main" id="{E72DD792-687C-49D1-BA63-475B68EC7B45}"/>
                </a:ext>
              </a:extLst>
            </p:cNvPr>
            <p:cNvSpPr/>
            <p:nvPr/>
          </p:nvSpPr>
          <p:spPr bwMode="auto">
            <a:xfrm rot="13231946">
              <a:off x="5491835" y="3262779"/>
              <a:ext cx="1631082" cy="183157"/>
            </a:xfrm>
            <a:prstGeom prst="curvedDown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4" name="Arrow: Curved Down 23">
              <a:extLst>
                <a:ext uri="{FF2B5EF4-FFF2-40B4-BE49-F238E27FC236}">
                  <a16:creationId xmlns:a16="http://schemas.microsoft.com/office/drawing/2014/main" id="{CA8630A7-198B-497C-8BBB-ACF3A86F73C3}"/>
                </a:ext>
              </a:extLst>
            </p:cNvPr>
            <p:cNvSpPr/>
            <p:nvPr/>
          </p:nvSpPr>
          <p:spPr bwMode="auto">
            <a:xfrm rot="13231946">
              <a:off x="6223075" y="3532784"/>
              <a:ext cx="800153" cy="183157"/>
            </a:xfrm>
            <a:prstGeom prst="curvedDown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5" name="TextBox 24">
              <a:extLst>
                <a:ext uri="{FF2B5EF4-FFF2-40B4-BE49-F238E27FC236}">
                  <a16:creationId xmlns:a16="http://schemas.microsoft.com/office/drawing/2014/main" id="{C44BCEB5-D5C7-4E81-9287-D9D09FFC40B3}"/>
                </a:ext>
              </a:extLst>
            </p:cNvPr>
            <p:cNvSpPr txBox="1"/>
            <p:nvPr/>
          </p:nvSpPr>
          <p:spPr>
            <a:xfrm>
              <a:off x="6067584" y="3355064"/>
              <a:ext cx="2694278" cy="1661805"/>
            </a:xfrm>
            <a:prstGeom prst="rect">
              <a:avLst/>
            </a:prstGeom>
            <a:solidFill>
              <a:schemeClr val="bg1">
                <a:alpha val="75000"/>
              </a:schemeClr>
            </a:solidFill>
            <a:ln>
              <a:solidFill>
                <a:schemeClr val="bg2"/>
              </a:solidFill>
            </a:ln>
          </p:spPr>
          <p:txBody>
            <a:bodyPr wrap="square" lIns="0" tIns="0" rIns="0" bIns="0" rtlCol="0">
              <a:noAutofit/>
            </a:bodyPr>
            <a:lstStyle/>
            <a:p>
              <a:pPr defTabSz="1219170">
                <a:buClr>
                  <a:srgbClr val="544F40"/>
                </a:buClr>
              </a:pPr>
              <a:r>
                <a:rPr lang="en-GB" sz="1400" b="1" dirty="0">
                  <a:solidFill>
                    <a:srgbClr val="F36633"/>
                  </a:solidFill>
                  <a:latin typeface="Arial"/>
                </a:rPr>
                <a:t>3. Other Sites</a:t>
              </a:r>
            </a:p>
            <a:p>
              <a:pPr marL="285744" indent="-285744" defTabSz="1219170">
                <a:buClr>
                  <a:srgbClr val="544F40"/>
                </a:buClr>
                <a:buFontTx/>
                <a:buChar char="-"/>
              </a:pPr>
              <a:r>
                <a:rPr lang="en-GB" sz="1400" dirty="0">
                  <a:solidFill>
                    <a:srgbClr val="544F40"/>
                  </a:solidFill>
                  <a:latin typeface="Arial"/>
                </a:rPr>
                <a:t>Live</a:t>
              </a:r>
            </a:p>
            <a:p>
              <a:pPr marL="742932" lvl="1" indent="-285744" defTabSz="1219170">
                <a:buClr>
                  <a:srgbClr val="544F40"/>
                </a:buClr>
                <a:buFontTx/>
                <a:buChar char="-"/>
              </a:pPr>
              <a:r>
                <a:rPr lang="en-GB" sz="1400" dirty="0">
                  <a:solidFill>
                    <a:srgbClr val="544F40"/>
                  </a:solidFill>
                  <a:latin typeface="Arial"/>
                </a:rPr>
                <a:t>Deploy defined solution and service model to deliver value</a:t>
              </a:r>
            </a:p>
            <a:p>
              <a:pPr marL="742932" lvl="1" indent="-285744" defTabSz="1219170">
                <a:buClr>
                  <a:srgbClr val="544F40"/>
                </a:buClr>
                <a:buFontTx/>
                <a:buChar char="-"/>
              </a:pPr>
              <a:r>
                <a:rPr lang="en-GB" sz="1400" dirty="0">
                  <a:solidFill>
                    <a:srgbClr val="544F40"/>
                  </a:solidFill>
                  <a:latin typeface="Arial"/>
                </a:rPr>
                <a:t>Act as 1</a:t>
              </a:r>
              <a:r>
                <a:rPr lang="en-GB" sz="1400" baseline="30000" dirty="0">
                  <a:solidFill>
                    <a:srgbClr val="544F40"/>
                  </a:solidFill>
                  <a:latin typeface="Arial"/>
                </a:rPr>
                <a:t>st</a:t>
              </a:r>
              <a:r>
                <a:rPr lang="en-GB" sz="1400" dirty="0">
                  <a:solidFill>
                    <a:srgbClr val="544F40"/>
                  </a:solidFill>
                  <a:latin typeface="Arial"/>
                </a:rPr>
                <a:t> line support for Products deployed at their site</a:t>
              </a:r>
            </a:p>
            <a:p>
              <a:pPr marL="742932" lvl="1" indent="-285744" defTabSz="1219170">
                <a:buClr>
                  <a:srgbClr val="544F40"/>
                </a:buClr>
                <a:buFontTx/>
                <a:buChar char="-"/>
              </a:pPr>
              <a:r>
                <a:rPr lang="en-GB" sz="1400" dirty="0">
                  <a:solidFill>
                    <a:srgbClr val="544F40"/>
                  </a:solidFill>
                  <a:latin typeface="Arial"/>
                </a:rPr>
                <a:t>Feed backlog and escalate to Level 2</a:t>
              </a:r>
            </a:p>
          </p:txBody>
        </p:sp>
      </p:grpSp>
    </p:spTree>
    <p:extLst>
      <p:ext uri="{BB962C8B-B14F-4D97-AF65-F5344CB8AC3E}">
        <p14:creationId xmlns:p14="http://schemas.microsoft.com/office/powerpoint/2010/main" val="42146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974F-BFF7-4703-8C62-1668C4663D22}"/>
              </a:ext>
            </a:extLst>
          </p:cNvPr>
          <p:cNvSpPr>
            <a:spLocks noGrp="1"/>
          </p:cNvSpPr>
          <p:nvPr>
            <p:ph type="title"/>
          </p:nvPr>
        </p:nvSpPr>
        <p:spPr/>
        <p:txBody>
          <a:bodyPr/>
          <a:lstStyle/>
          <a:p>
            <a:endParaRPr lang="en-GB"/>
          </a:p>
        </p:txBody>
      </p:sp>
      <p:pic>
        <p:nvPicPr>
          <p:cNvPr id="9" name="Content Placeholder 8">
            <a:extLst>
              <a:ext uri="{FF2B5EF4-FFF2-40B4-BE49-F238E27FC236}">
                <a16:creationId xmlns:a16="http://schemas.microsoft.com/office/drawing/2014/main" id="{BF11997B-55AD-4E2C-82B2-4475546715E0}"/>
              </a:ext>
            </a:extLst>
          </p:cNvPr>
          <p:cNvPicPr>
            <a:picLocks noGrp="1" noChangeAspect="1"/>
          </p:cNvPicPr>
          <p:nvPr>
            <p:ph sz="quarter" idx="12"/>
          </p:nvPr>
        </p:nvPicPr>
        <p:blipFill>
          <a:blip r:embed="rId2"/>
          <a:stretch>
            <a:fillRect/>
          </a:stretch>
        </p:blipFill>
        <p:spPr>
          <a:xfrm>
            <a:off x="4385090" y="1479572"/>
            <a:ext cx="3285711" cy="4487800"/>
          </a:xfrm>
          <a:prstGeom prst="rect">
            <a:avLst/>
          </a:prstGeom>
        </p:spPr>
      </p:pic>
      <p:sp>
        <p:nvSpPr>
          <p:cNvPr id="4" name="Text Placeholder 3">
            <a:extLst>
              <a:ext uri="{FF2B5EF4-FFF2-40B4-BE49-F238E27FC236}">
                <a16:creationId xmlns:a16="http://schemas.microsoft.com/office/drawing/2014/main" id="{807312E6-5F24-4673-BACB-507B7E9EB4F1}"/>
              </a:ext>
            </a:extLst>
          </p:cNvPr>
          <p:cNvSpPr>
            <a:spLocks noGrp="1"/>
          </p:cNvSpPr>
          <p:nvPr>
            <p:ph type="body" sz="quarter" idx="14"/>
          </p:nvPr>
        </p:nvSpPr>
        <p:spPr/>
        <p:txBody>
          <a:bodyPr/>
          <a:lstStyle/>
          <a:p>
            <a:endParaRPr lang="en-GB" dirty="0"/>
          </a:p>
        </p:txBody>
      </p:sp>
      <p:sp>
        <p:nvSpPr>
          <p:cNvPr id="8" name="Slide Number Placeholder 7">
            <a:extLst>
              <a:ext uri="{FF2B5EF4-FFF2-40B4-BE49-F238E27FC236}">
                <a16:creationId xmlns:a16="http://schemas.microsoft.com/office/drawing/2014/main" id="{396AA1FB-99CD-445C-9087-9819F1606218}"/>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17</a:t>
            </a:fld>
            <a:endParaRPr lang="en-GB" dirty="0">
              <a:solidFill>
                <a:srgbClr val="544F40"/>
              </a:solidFill>
              <a:latin typeface="Arial"/>
            </a:endParaRPr>
          </a:p>
        </p:txBody>
      </p:sp>
    </p:spTree>
    <p:extLst>
      <p:ext uri="{BB962C8B-B14F-4D97-AF65-F5344CB8AC3E}">
        <p14:creationId xmlns:p14="http://schemas.microsoft.com/office/powerpoint/2010/main" val="172698558"/>
      </p:ext>
    </p:extLst>
  </p:cSld>
  <p:clrMapOvr>
    <a:masterClrMapping/>
  </p:clrMapOvr>
</p:sld>
</file>

<file path=ppt/slides/slide1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A0CE-8E27-42FD-B9E7-8EA90F05F56A}"/>
              </a:ext>
            </a:extLst>
          </p:cNvPr>
          <p:cNvSpPr>
            <a:spLocks noGrp="1"/>
          </p:cNvSpPr>
          <p:nvPr>
            <p:ph type="title"/>
          </p:nvPr>
        </p:nvSpPr>
        <p:spPr/>
        <p:txBody>
          <a:bodyPr/>
          <a:lstStyle/>
          <a:p>
            <a:r>
              <a:rPr lang="en-US" dirty="0"/>
              <a:t>Custom Air Products &amp; Services Inc.</a:t>
            </a:r>
          </a:p>
        </p:txBody>
      </p:sp>
      <p:sp>
        <p:nvSpPr>
          <p:cNvPr id="3" name="Text Placeholder 2">
            <a:extLst>
              <a:ext uri="{FF2B5EF4-FFF2-40B4-BE49-F238E27FC236}">
                <a16:creationId xmlns:a16="http://schemas.microsoft.com/office/drawing/2014/main" id="{79587D2A-0BB2-4F95-91F0-109D9140488C}"/>
              </a:ext>
            </a:extLst>
          </p:cNvPr>
          <p:cNvSpPr>
            <a:spLocks noGrp="1"/>
          </p:cNvSpPr>
          <p:nvPr>
            <p:ph type="body" sz="quarter" idx="12"/>
          </p:nvPr>
        </p:nvSpPr>
        <p:spPr>
          <a:xfrm>
            <a:off x="584200" y="3931138"/>
            <a:ext cx="9144000" cy="754053"/>
          </a:xfrm>
        </p:spPr>
        <p:txBody>
          <a:bodyPr vert="horz" wrap="square" lIns="0" tIns="0" rIns="0" bIns="0" rtlCol="0" anchor="t">
            <a:spAutoFit/>
          </a:bodyPr>
          <a:lstStyle/>
          <a:p>
            <a:pPr>
              <a:spcAft>
                <a:spcPts val="600"/>
              </a:spcAft>
            </a:pPr>
            <a:r>
              <a:rPr lang="en-US" b="1" dirty="0">
                <a:cs typeface="Segoe UI"/>
              </a:rPr>
              <a:t>Bea Amaya </a:t>
            </a:r>
            <a:r>
              <a:rPr lang="en-US" dirty="0">
                <a:cs typeface="Segoe UI"/>
              </a:rPr>
              <a:t>– Systems Analyst</a:t>
            </a:r>
            <a:endParaRPr lang="en-US" dirty="0"/>
          </a:p>
          <a:p>
            <a:pPr>
              <a:spcAft>
                <a:spcPts val="600"/>
              </a:spcAft>
            </a:pPr>
            <a:r>
              <a:rPr lang="en-US" b="1" dirty="0">
                <a:cs typeface="Segoe UI"/>
              </a:rPr>
              <a:t>Rebecca Sackett</a:t>
            </a:r>
            <a:r>
              <a:rPr lang="en-US" dirty="0">
                <a:ea typeface="+mn-lt"/>
                <a:cs typeface="+mn-lt"/>
              </a:rPr>
              <a:t> – </a:t>
            </a:r>
            <a:r>
              <a:rPr lang="en-US" dirty="0">
                <a:cs typeface="Segoe UI"/>
              </a:rPr>
              <a:t>PowerApps Developer</a:t>
            </a:r>
          </a:p>
        </p:txBody>
      </p:sp>
    </p:spTree>
    <p:extLst>
      <p:ext uri="{BB962C8B-B14F-4D97-AF65-F5344CB8AC3E}">
        <p14:creationId xmlns:p14="http://schemas.microsoft.com/office/powerpoint/2010/main" val="11051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588263" y="2139314"/>
            <a:ext cx="4158362" cy="984885"/>
          </a:xfrm>
        </p:spPr>
        <p:txBody>
          <a:bodyPr/>
          <a:lstStyle/>
          <a:p>
            <a:r>
              <a:rPr lang="en-US" sz="3200" dirty="0"/>
              <a:t>Custom Air Products &amp; Services, Inc. (CAPS)</a:t>
            </a:r>
          </a:p>
        </p:txBody>
      </p:sp>
      <p:sp>
        <p:nvSpPr>
          <p:cNvPr id="3" name="Text Placeholder 2">
            <a:extLst>
              <a:ext uri="{FF2B5EF4-FFF2-40B4-BE49-F238E27FC236}">
                <a16:creationId xmlns:a16="http://schemas.microsoft.com/office/drawing/2014/main" id="{EB03E4EA-274B-4BE4-9A52-00B5B2697A08}"/>
              </a:ext>
            </a:extLst>
          </p:cNvPr>
          <p:cNvSpPr>
            <a:spLocks noGrp="1"/>
          </p:cNvSpPr>
          <p:nvPr>
            <p:ph type="body" sz="quarter" idx="10"/>
          </p:nvPr>
        </p:nvSpPr>
        <p:spPr>
          <a:xfrm>
            <a:off x="584200" y="3535540"/>
            <a:ext cx="4162425" cy="2031325"/>
          </a:xfrm>
        </p:spPr>
        <p:txBody>
          <a:bodyPr/>
          <a:lstStyle/>
          <a:p>
            <a:r>
              <a:rPr lang="en-US" dirty="0"/>
              <a:t>CAPS is a full-service HVAC company that specializes in the design, construction, installation, modification, and servicing of industrial and commercial air conditioning equipment.</a:t>
            </a:r>
          </a:p>
        </p:txBody>
      </p:sp>
      <p:pic>
        <p:nvPicPr>
          <p:cNvPr id="5" name="Picture 2" descr="https://northcentralus1-mediap.svc.ms/transform/thumbnail?provider=spo&amp;inputFormat=jpg&amp;cs=fFNQTw&amp;docid=https%3A%2F%2Fcustair.sharepoint.com%3A443%2F_api%2Fv2.0%2Fdrives%2Fb!Gx0dz4uBhU-BNPEDKp_QiYepkHuFZrtNh9XgYaPEVmlUWrbigtxTTroOBQ0kcl1D%2Fitems%2F01GA4ZJN2YJZEAFE3LTFC2NILOSLW3KOY7%3Fversion%3DPublished&amp;access_token=eyJ0eXAiOiJKV1QiLCJhbGciOiJub25lIn0.eyJhdWQiOiIwMDAwMDAwMy0wMDAwLTBmZjEtY2UwMC0wMDAwMDAwMDAwMDAvY3VzdGFpci5zaGFyZXBvaW50LmNvbUA3ZGE2YzlkNi04ZWU3LTQzOTEtYmNjMi0xOWIzYTA1M2I3MmUiLCJpc3MiOiIwMDAwMDAwMy0wMDAwLTBmZjEtY2UwMC0wMDAwMDAwMDAwMDAiLCJuYmYiOiIxNTU4NDUwMTM4IiwiZXhwIjoiMTU1ODQ3MTczOCIsImVuZHBvaW50dXJsIjoiWjNEc3p1eXBXbXdVNkttUG03UWJJZmV6QzVkT004bDg0clpRZHl2ZjUvTT0iLCJlbmRwb2ludHVybExlbmd0aCI6IjExNCIsImlzbG9vcGJhY2siOiJUcnVlIiwiY2lkIjoiWVdOa01HUmxPV1V0WlRBME9TMDRNREF3TFRZd09XTXROVFl4TVdRME5EZ3dOVFpqIiwidmVyIjoiaGFzaGVkcHJvb2Z0b2tlbiIsInNpdGVpZCI6IlkyWXhaREZrTVdJdE9ERTRZaTAwWmpnMUxUZ3hNelF0WmpFd016SmhPV1prTURnNSIsInNpZ25pbl9zdGF0ZSI6IltcImttc2lcIl0iLCJuYW1laWQiOiIwIy5mfG1lbWJlcnNoaXB8YmVhLmFtYXlhQGN1c3RvbWFpcnByb2R1Y3RzLmNvbSIsIm5paSI6Im1pY3Jvc29mdC5zaGFyZXBvaW50IiwiaXN1c2VyIjoidHJ1ZSIsImNhY2hla2V5IjoiMGguZnxtZW1iZXJzaGlwfDEwMDNiZmZkYTYwY2FlMDFAbGl2ZS5jb20iLCJ0dCI6IjAiLCJ1c2VQZXJzaXN0ZW50Q29va2llIjoiMyJ9.VGdlMjdzQ0V6aDBTVzBFQ0JndmNjUVowejNkSnRkcGV5YWY3OTBKR3BWND0&amp;encodeFailures=1&amp;width=1272&amp;height=848&amp;srcWidth=6720&amp;srcHeight=4480">
            <a:extLst>
              <a:ext uri="{FF2B5EF4-FFF2-40B4-BE49-F238E27FC236}">
                <a16:creationId xmlns:a16="http://schemas.microsoft.com/office/drawing/2014/main" id="{C58D1807-2A27-4440-B107-B7CAE48A03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61" r="43666" b="7761"/>
          <a:stretch/>
        </p:blipFill>
        <p:spPr bwMode="auto">
          <a:xfrm>
            <a:off x="5334000" y="0"/>
            <a:ext cx="6858000" cy="6858000"/>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6F5C1537-2B93-4093-B0AB-DDDA0918945A}"/>
              </a:ext>
            </a:extLst>
          </p:cNvPr>
          <p:cNvPicPr>
            <a:picLocks noChangeAspect="1"/>
          </p:cNvPicPr>
          <p:nvPr/>
        </p:nvPicPr>
        <p:blipFill>
          <a:blip r:embed="rId4"/>
          <a:stretch>
            <a:fillRect/>
          </a:stretch>
        </p:blipFill>
        <p:spPr>
          <a:xfrm>
            <a:off x="584201" y="666819"/>
            <a:ext cx="4167188" cy="1080382"/>
          </a:xfrm>
          <a:prstGeom prst="rect">
            <a:avLst/>
          </a:prstGeom>
        </p:spPr>
      </p:pic>
    </p:spTree>
    <p:extLst>
      <p:ext uri="{BB962C8B-B14F-4D97-AF65-F5344CB8AC3E}">
        <p14:creationId xmlns:p14="http://schemas.microsoft.com/office/powerpoint/2010/main" val="159004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A0CE-8E27-42FD-B9E7-8EA90F05F56A}"/>
              </a:ext>
            </a:extLst>
          </p:cNvPr>
          <p:cNvSpPr>
            <a:spLocks noGrp="1"/>
          </p:cNvSpPr>
          <p:nvPr>
            <p:ph type="title"/>
          </p:nvPr>
        </p:nvSpPr>
        <p:spPr>
          <a:xfrm>
            <a:off x="584199" y="1871783"/>
            <a:ext cx="9767945" cy="1661993"/>
          </a:xfrm>
        </p:spPr>
        <p:txBody>
          <a:bodyPr/>
          <a:lstStyle/>
          <a:p>
            <a:r>
              <a:rPr lang="en-US" dirty="0"/>
              <a:t>Real world stories: Global manufacturing companies embrace lean development with the Power Platform</a:t>
            </a:r>
          </a:p>
        </p:txBody>
      </p:sp>
      <p:sp>
        <p:nvSpPr>
          <p:cNvPr id="6" name="Text Placeholder 5">
            <a:extLst>
              <a:ext uri="{FF2B5EF4-FFF2-40B4-BE49-F238E27FC236}">
                <a16:creationId xmlns:a16="http://schemas.microsoft.com/office/drawing/2014/main" id="{9666BD99-198F-4FE3-BB80-CBCDDAC62F2F}"/>
              </a:ext>
            </a:extLst>
          </p:cNvPr>
          <p:cNvSpPr>
            <a:spLocks noGrp="1"/>
          </p:cNvSpPr>
          <p:nvPr>
            <p:ph type="body" sz="quarter" idx="13"/>
          </p:nvPr>
        </p:nvSpPr>
        <p:spPr/>
        <p:txBody>
          <a:bodyPr/>
          <a:lstStyle/>
          <a:p>
            <a:r>
              <a:rPr lang="en-US" dirty="0"/>
              <a:t>BRK2065</a:t>
            </a:r>
          </a:p>
        </p:txBody>
      </p:sp>
      <p:sp>
        <p:nvSpPr>
          <p:cNvPr id="9" name="Text Placeholder 2">
            <a:extLst>
              <a:ext uri="{FF2B5EF4-FFF2-40B4-BE49-F238E27FC236}">
                <a16:creationId xmlns:a16="http://schemas.microsoft.com/office/drawing/2014/main" id="{3831B42F-338F-4EC0-9A94-E585A0D1A813}"/>
              </a:ext>
            </a:extLst>
          </p:cNvPr>
          <p:cNvSpPr>
            <a:spLocks noGrp="1"/>
          </p:cNvSpPr>
          <p:nvPr>
            <p:ph type="body" sz="quarter" idx="12"/>
          </p:nvPr>
        </p:nvSpPr>
        <p:spPr>
          <a:xfrm>
            <a:off x="639435" y="4100988"/>
            <a:ext cx="9144000" cy="1015663"/>
          </a:xfrm>
        </p:spPr>
        <p:txBody>
          <a:bodyPr/>
          <a:lstStyle/>
          <a:p>
            <a:r>
              <a:rPr lang="en-US" b="1" dirty="0"/>
              <a:t>Sameer Bhangar</a:t>
            </a:r>
          </a:p>
          <a:p>
            <a:r>
              <a:rPr lang="en-US" dirty="0"/>
              <a:t>Principal Program Manager, Microsoft</a:t>
            </a:r>
          </a:p>
          <a:p>
            <a:endParaRPr lang="en-US" dirty="0"/>
          </a:p>
        </p:txBody>
      </p:sp>
    </p:spTree>
    <p:extLst>
      <p:ext uri="{BB962C8B-B14F-4D97-AF65-F5344CB8AC3E}">
        <p14:creationId xmlns:p14="http://schemas.microsoft.com/office/powerpoint/2010/main" val="392424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0.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Our PowerApps Journey</a:t>
            </a:r>
          </a:p>
        </p:txBody>
      </p:sp>
      <p:sp>
        <p:nvSpPr>
          <p:cNvPr id="6" name="Text Placeholder 5"/>
          <p:cNvSpPr>
            <a:spLocks noGrp="1"/>
          </p:cNvSpPr>
          <p:nvPr>
            <p:ph sz="quarter" idx="10"/>
          </p:nvPr>
        </p:nvSpPr>
        <p:spPr>
          <a:xfrm>
            <a:off x="584200" y="1435100"/>
            <a:ext cx="11018838" cy="1465016"/>
          </a:xfrm>
        </p:spPr>
        <p:txBody>
          <a:bodyPr/>
          <a:lstStyle/>
          <a:p>
            <a:r>
              <a:rPr lang="en-US" dirty="0"/>
              <a:t>O365 and SharePoint rollout prompted review of new tools available</a:t>
            </a:r>
          </a:p>
          <a:p>
            <a:r>
              <a:rPr lang="en-US" dirty="0"/>
              <a:t>First apps were re-builds of old ways to manage data</a:t>
            </a:r>
          </a:p>
          <a:p>
            <a:r>
              <a:rPr lang="en-US" dirty="0"/>
              <a:t>Needed solutions that worked for non tech-savvy employees</a:t>
            </a:r>
          </a:p>
        </p:txBody>
      </p:sp>
      <p:sp>
        <p:nvSpPr>
          <p:cNvPr id="4" name="TextBox 3">
            <a:extLst>
              <a:ext uri="{FF2B5EF4-FFF2-40B4-BE49-F238E27FC236}">
                <a16:creationId xmlns:a16="http://schemas.microsoft.com/office/drawing/2014/main" id="{E70F01EB-2168-490C-B832-ECB21548A9FC}"/>
              </a:ext>
            </a:extLst>
          </p:cNvPr>
          <p:cNvSpPr txBox="1"/>
          <p:nvPr/>
        </p:nvSpPr>
        <p:spPr>
          <a:xfrm>
            <a:off x="525983" y="3787566"/>
            <a:ext cx="5372800" cy="1631216"/>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Started with a response to a single request: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lumMod val="65000"/>
                    <a:lumOff val="35000"/>
                  </a:srgbClr>
                </a:solidFill>
                <a:effectLst/>
                <a:uLnTx/>
                <a:uFillTx/>
                <a:latin typeface="Segoe UI"/>
                <a:ea typeface="+mn-ea"/>
                <a:cs typeface="+mn-cs"/>
              </a:rPr>
              <a:t>”Can you build an app to track equipment progress in manufacturing and replace the paper ‘traveler’ document?”</a:t>
            </a:r>
          </a:p>
        </p:txBody>
      </p:sp>
      <p:pic>
        <p:nvPicPr>
          <p:cNvPr id="5" name="Picture 4" descr="A group of people looking at a computer&#10;&#10;Description automatically generated">
            <a:extLst>
              <a:ext uri="{FF2B5EF4-FFF2-40B4-BE49-F238E27FC236}">
                <a16:creationId xmlns:a16="http://schemas.microsoft.com/office/drawing/2014/main" id="{0BCCBF16-096E-406D-8AF6-262F517E0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199" y="3324018"/>
            <a:ext cx="5372801" cy="3533982"/>
          </a:xfrm>
          <a:prstGeom prst="rect">
            <a:avLst/>
          </a:prstGeom>
        </p:spPr>
      </p:pic>
      <p:sp>
        <p:nvSpPr>
          <p:cNvPr id="7" name="TextBox 6">
            <a:extLst>
              <a:ext uri="{FF2B5EF4-FFF2-40B4-BE49-F238E27FC236}">
                <a16:creationId xmlns:a16="http://schemas.microsoft.com/office/drawing/2014/main" id="{46B9FEFF-5A56-4B4A-9B54-FC5BC6AE7EFB}"/>
              </a:ext>
            </a:extLst>
          </p:cNvPr>
          <p:cNvSpPr txBox="1"/>
          <p:nvPr/>
        </p:nvSpPr>
        <p:spPr>
          <a:xfrm>
            <a:off x="584200" y="6269038"/>
            <a:ext cx="4847129" cy="369332"/>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000000"/>
                </a:solidFill>
                <a:effectLst/>
                <a:uLnTx/>
                <a:uFillTx/>
                <a:latin typeface="Segoe UI"/>
                <a:ea typeface="+mn-ea"/>
                <a:cs typeface="+mn-cs"/>
                <a:hlinkClick r:id="rId4"/>
              </a:rPr>
              <a:t>http://aka.ms/PowerApps/CAPS</a:t>
            </a:r>
            <a:r>
              <a:rPr kumimoji="0" lang="en-US" sz="1765" b="0" i="0" u="none" strike="noStrike" kern="1200" cap="none" spc="0" normalizeH="0" baseline="0" noProof="0" dirty="0">
                <a:ln>
                  <a:noFill/>
                </a:ln>
                <a:solidFill>
                  <a:srgbClr val="000000"/>
                </a:solidFill>
                <a:effectLst/>
                <a:uLnTx/>
                <a:uFillTx/>
                <a:latin typeface="Segoe UI"/>
                <a:ea typeface="+mn-ea"/>
                <a:cs typeface="+mn-cs"/>
              </a:rPr>
              <a:t> </a:t>
            </a:r>
          </a:p>
        </p:txBody>
      </p:sp>
    </p:spTree>
    <p:extLst>
      <p:ext uri="{BB962C8B-B14F-4D97-AF65-F5344CB8AC3E}">
        <p14:creationId xmlns:p14="http://schemas.microsoft.com/office/powerpoint/2010/main" val="56825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floor, indoor&#10;&#10;Description automatically generated">
            <a:extLst>
              <a:ext uri="{FF2B5EF4-FFF2-40B4-BE49-F238E27FC236}">
                <a16:creationId xmlns:a16="http://schemas.microsoft.com/office/drawing/2014/main" id="{DC02FE5F-F7F9-460E-8008-9CE2F4C2FCBF}"/>
              </a:ext>
            </a:extLst>
          </p:cNvPr>
          <p:cNvPicPr>
            <a:picLocks noChangeAspect="1"/>
          </p:cNvPicPr>
          <p:nvPr/>
        </p:nvPicPr>
        <p:blipFill>
          <a:blip r:embed="rId3"/>
          <a:stretch>
            <a:fillRect/>
          </a:stretch>
        </p:blipFill>
        <p:spPr>
          <a:xfrm>
            <a:off x="8233572" y="2050320"/>
            <a:ext cx="3375816" cy="4506686"/>
          </a:xfrm>
          <a:prstGeom prst="rect">
            <a:avLst/>
          </a:prstGeom>
        </p:spPr>
      </p:pic>
      <p:sp>
        <p:nvSpPr>
          <p:cNvPr id="2" name="Title 1"/>
          <p:cNvSpPr>
            <a:spLocks noGrp="1"/>
          </p:cNvSpPr>
          <p:nvPr>
            <p:ph type="title"/>
          </p:nvPr>
        </p:nvSpPr>
        <p:spPr>
          <a:xfrm>
            <a:off x="588263" y="457200"/>
            <a:ext cx="11018520" cy="923330"/>
          </a:xfrm>
        </p:spPr>
        <p:txBody>
          <a:bodyPr/>
          <a:lstStyle/>
          <a:p>
            <a:r>
              <a:rPr lang="en-US" dirty="0"/>
              <a:t>Traveler App</a:t>
            </a:r>
            <a:br>
              <a:rPr lang="en-US" dirty="0"/>
            </a:br>
            <a:r>
              <a:rPr lang="en-US" sz="2400" spc="0" dirty="0"/>
              <a:t>Tracks progress of units from cradle-to-crate focusing on quality construction</a:t>
            </a:r>
            <a:endParaRPr lang="en-US" spc="0" dirty="0"/>
          </a:p>
        </p:txBody>
      </p:sp>
      <p:sp>
        <p:nvSpPr>
          <p:cNvPr id="3" name="Text Placeholder 2"/>
          <p:cNvSpPr>
            <a:spLocks noGrp="1"/>
          </p:cNvSpPr>
          <p:nvPr>
            <p:ph type="body" sz="quarter" idx="10"/>
          </p:nvPr>
        </p:nvSpPr>
        <p:spPr>
          <a:xfrm>
            <a:off x="586390" y="2029523"/>
            <a:ext cx="6215004" cy="3317539"/>
          </a:xfrm>
        </p:spPr>
        <p:txBody>
          <a:bodyPr/>
          <a:lstStyle/>
          <a:p>
            <a:r>
              <a:rPr lang="en-US" dirty="0"/>
              <a:t>Before the Power Platform</a:t>
            </a:r>
          </a:p>
          <a:p>
            <a:pPr marL="457200" indent="-457200">
              <a:buFont typeface="Arial" panose="020B0604020202020204" pitchFamily="34" charset="0"/>
              <a:buChar char="•"/>
            </a:pPr>
            <a:r>
              <a:rPr lang="en-US" sz="2000" dirty="0"/>
              <a:t>Tracking of quality checks was done on a piece of paper called the “traveler” which was tie-wrapped to each unit</a:t>
            </a:r>
          </a:p>
          <a:p>
            <a:pPr marL="457200" indent="-457200">
              <a:buFont typeface="Arial" panose="020B0604020202020204" pitchFamily="34" charset="0"/>
              <a:buChar char="•"/>
            </a:pPr>
            <a:r>
              <a:rPr lang="en-US" sz="2000" dirty="0"/>
              <a:t>Tracking unit locations and where they were scheduled to go next was not recorded</a:t>
            </a:r>
          </a:p>
          <a:p>
            <a:pPr marL="457200" indent="-457200">
              <a:buFont typeface="Arial" panose="020B0604020202020204" pitchFamily="34" charset="0"/>
              <a:buChar char="•"/>
            </a:pPr>
            <a:r>
              <a:rPr lang="en-US" sz="2000" dirty="0"/>
              <a:t>Job related document retention was hit-and-miss</a:t>
            </a:r>
          </a:p>
          <a:p>
            <a:pPr marL="457200" indent="-457200">
              <a:buFont typeface="Arial" panose="020B0604020202020204" pitchFamily="34" charset="0"/>
              <a:buChar char="•"/>
            </a:pPr>
            <a:r>
              <a:rPr lang="en-US" sz="2000" dirty="0"/>
              <a:t>No accountability for re-work </a:t>
            </a:r>
          </a:p>
          <a:p>
            <a:pPr marL="457200" indent="-457200">
              <a:buFont typeface="Arial" panose="020B0604020202020204" pitchFamily="34" charset="0"/>
              <a:buChar char="•"/>
            </a:pPr>
            <a:endParaRPr lang="en-US" dirty="0"/>
          </a:p>
        </p:txBody>
      </p:sp>
      <p:sp>
        <p:nvSpPr>
          <p:cNvPr id="7" name="Oval 6">
            <a:extLst>
              <a:ext uri="{FF2B5EF4-FFF2-40B4-BE49-F238E27FC236}">
                <a16:creationId xmlns:a16="http://schemas.microsoft.com/office/drawing/2014/main" id="{64C56B9A-1C0E-4499-A72F-297763A80D39}"/>
              </a:ext>
            </a:extLst>
          </p:cNvPr>
          <p:cNvSpPr/>
          <p:nvPr/>
        </p:nvSpPr>
        <p:spPr>
          <a:xfrm>
            <a:off x="8716777" y="3906029"/>
            <a:ext cx="574050" cy="892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490FF560-E739-4F3C-9A09-752BFF8D082F}"/>
              </a:ext>
            </a:extLst>
          </p:cNvPr>
          <p:cNvSpPr/>
          <p:nvPr/>
        </p:nvSpPr>
        <p:spPr>
          <a:xfrm>
            <a:off x="8137156" y="3794750"/>
            <a:ext cx="529203" cy="5835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C88C06C2-BEF4-492C-9D35-49CDA17B0058}"/>
              </a:ext>
            </a:extLst>
          </p:cNvPr>
          <p:cNvSpPr txBox="1"/>
          <p:nvPr/>
        </p:nvSpPr>
        <p:spPr>
          <a:xfrm>
            <a:off x="4911636" y="4850771"/>
            <a:ext cx="2752944"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0000"/>
                </a:solidFill>
                <a:effectLst/>
                <a:uLnTx/>
                <a:uFillTx/>
                <a:latin typeface="Segoe UI"/>
                <a:ea typeface="+mn-ea"/>
                <a:cs typeface="+mn-cs"/>
              </a:rPr>
              <a:t>“traveler” documents—quality  checklists in pouches</a:t>
            </a:r>
          </a:p>
        </p:txBody>
      </p:sp>
      <p:cxnSp>
        <p:nvCxnSpPr>
          <p:cNvPr id="10" name="Straight Arrow Connector 9">
            <a:extLst>
              <a:ext uri="{FF2B5EF4-FFF2-40B4-BE49-F238E27FC236}">
                <a16:creationId xmlns:a16="http://schemas.microsoft.com/office/drawing/2014/main" id="{4F6800B3-CF32-4954-8696-6E48CA8A0668}"/>
              </a:ext>
            </a:extLst>
          </p:cNvPr>
          <p:cNvCxnSpPr>
            <a:cxnSpLocks/>
          </p:cNvCxnSpPr>
          <p:nvPr/>
        </p:nvCxnSpPr>
        <p:spPr>
          <a:xfrm flipV="1">
            <a:off x="7027010" y="4527491"/>
            <a:ext cx="1639349" cy="350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0381B6-5DDE-4A94-89A8-B936786683E9}"/>
              </a:ext>
            </a:extLst>
          </p:cNvPr>
          <p:cNvCxnSpPr>
            <a:cxnSpLocks/>
          </p:cNvCxnSpPr>
          <p:nvPr/>
        </p:nvCxnSpPr>
        <p:spPr>
          <a:xfrm flipV="1">
            <a:off x="7025928" y="4260118"/>
            <a:ext cx="1030537" cy="6156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1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for the camera&#10;&#10;Description automatically generated">
            <a:extLst>
              <a:ext uri="{FF2B5EF4-FFF2-40B4-BE49-F238E27FC236}">
                <a16:creationId xmlns:a16="http://schemas.microsoft.com/office/drawing/2014/main" id="{25E25673-477C-4F88-846E-A0FFCC5008E4}"/>
              </a:ext>
            </a:extLst>
          </p:cNvPr>
          <p:cNvPicPr>
            <a:picLocks noChangeAspect="1"/>
          </p:cNvPicPr>
          <p:nvPr/>
        </p:nvPicPr>
        <p:blipFill rotWithShape="1">
          <a:blip r:embed="rId3">
            <a:extLst>
              <a:ext uri="{28A0092B-C50C-407E-A947-70E740481C1C}">
                <a14:useLocalDpi xmlns:a14="http://schemas.microsoft.com/office/drawing/2010/main" val="0"/>
              </a:ext>
            </a:extLst>
          </a:blip>
          <a:srcRect l="33939" t="14276" r="15759"/>
          <a:stretch/>
        </p:blipFill>
        <p:spPr>
          <a:xfrm>
            <a:off x="9030480" y="1"/>
            <a:ext cx="3161519" cy="3030582"/>
          </a:xfrm>
          <a:prstGeom prst="rect">
            <a:avLst/>
          </a:prstGeom>
        </p:spPr>
      </p:pic>
      <p:sp>
        <p:nvSpPr>
          <p:cNvPr id="17" name="Title 16"/>
          <p:cNvSpPr>
            <a:spLocks noGrp="1"/>
          </p:cNvSpPr>
          <p:nvPr>
            <p:ph type="title"/>
          </p:nvPr>
        </p:nvSpPr>
        <p:spPr/>
        <p:txBody>
          <a:bodyPr/>
          <a:lstStyle/>
          <a:p>
            <a:r>
              <a:rPr lang="en-US" dirty="0"/>
              <a:t>About Rebecca</a:t>
            </a:r>
          </a:p>
        </p:txBody>
      </p:sp>
      <p:sp>
        <p:nvSpPr>
          <p:cNvPr id="6" name="Text Placeholder 5"/>
          <p:cNvSpPr>
            <a:spLocks noGrp="1"/>
          </p:cNvSpPr>
          <p:nvPr>
            <p:ph sz="quarter" idx="10"/>
          </p:nvPr>
        </p:nvSpPr>
        <p:spPr>
          <a:xfrm>
            <a:off x="584200" y="1435100"/>
            <a:ext cx="11018838" cy="3970318"/>
          </a:xfrm>
        </p:spPr>
        <p:txBody>
          <a:bodyPr/>
          <a:lstStyle/>
          <a:p>
            <a:pPr>
              <a:spcBef>
                <a:spcPts val="1200"/>
              </a:spcBef>
            </a:pPr>
            <a:r>
              <a:rPr lang="en-US" sz="2400" dirty="0"/>
              <a:t>Background(s) in: </a:t>
            </a:r>
          </a:p>
          <a:p>
            <a:pPr lvl="1">
              <a:spcBef>
                <a:spcPts val="1200"/>
              </a:spcBef>
            </a:pPr>
            <a:r>
              <a:rPr lang="en-US" sz="1800" dirty="0"/>
              <a:t>field operations (owned a pipeline mowing business)</a:t>
            </a:r>
          </a:p>
          <a:p>
            <a:pPr lvl="1">
              <a:spcBef>
                <a:spcPts val="1200"/>
              </a:spcBef>
            </a:pPr>
            <a:r>
              <a:rPr lang="en-US" sz="1800" dirty="0"/>
              <a:t>accounting, HR, AR, AP, etc. (running a business)</a:t>
            </a:r>
          </a:p>
          <a:p>
            <a:pPr lvl="1">
              <a:spcBef>
                <a:spcPts val="1200"/>
              </a:spcBef>
            </a:pPr>
            <a:r>
              <a:rPr lang="en-US" sz="1800" dirty="0"/>
              <a:t>Access database development (contract for ExxonMobil)</a:t>
            </a:r>
          </a:p>
          <a:p>
            <a:pPr>
              <a:spcBef>
                <a:spcPts val="1200"/>
              </a:spcBef>
            </a:pPr>
            <a:r>
              <a:rPr lang="en-US" sz="2400" dirty="0"/>
              <a:t>Came on board with CAPS at a great time allowing her to be dedicated to PowerApps development</a:t>
            </a:r>
          </a:p>
          <a:p>
            <a:pPr>
              <a:spcBef>
                <a:spcPts val="1200"/>
              </a:spcBef>
            </a:pPr>
            <a:r>
              <a:rPr lang="en-US" sz="2400" dirty="0"/>
              <a:t>Because many of the app users are non-technical, she spends a lot of time interfacing with users and modifying UI to facilitate better interactions</a:t>
            </a:r>
          </a:p>
          <a:p>
            <a:pPr>
              <a:spcBef>
                <a:spcPts val="1200"/>
              </a:spcBef>
            </a:pPr>
            <a:r>
              <a:rPr lang="en-US" sz="2400" dirty="0"/>
              <a:t>No previous experience in O365, PowerApps, Flow, or SharePoint</a:t>
            </a:r>
          </a:p>
        </p:txBody>
      </p:sp>
    </p:spTree>
    <p:extLst>
      <p:ext uri="{BB962C8B-B14F-4D97-AF65-F5344CB8AC3E}">
        <p14:creationId xmlns:p14="http://schemas.microsoft.com/office/powerpoint/2010/main" val="250689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EEFED-0DE5-460D-A1BA-FC58921EB3AC}"/>
              </a:ext>
            </a:extLst>
          </p:cNvPr>
          <p:cNvPicPr>
            <a:picLocks noChangeAspect="1"/>
          </p:cNvPicPr>
          <p:nvPr/>
        </p:nvPicPr>
        <p:blipFill>
          <a:blip r:embed="rId3"/>
          <a:stretch>
            <a:fillRect/>
          </a:stretch>
        </p:blipFill>
        <p:spPr>
          <a:xfrm>
            <a:off x="5352561" y="867297"/>
            <a:ext cx="6839439" cy="5123406"/>
          </a:xfrm>
          <a:prstGeom prst="rect">
            <a:avLst/>
          </a:prstGeom>
        </p:spPr>
      </p:pic>
      <p:sp>
        <p:nvSpPr>
          <p:cNvPr id="3" name="Rectangle 2">
            <a:extLst>
              <a:ext uri="{FF2B5EF4-FFF2-40B4-BE49-F238E27FC236}">
                <a16:creationId xmlns:a16="http://schemas.microsoft.com/office/drawing/2014/main" id="{DAF81019-1162-4BD9-9EE4-450D3AF2B778}"/>
              </a:ext>
            </a:extLst>
          </p:cNvPr>
          <p:cNvSpPr/>
          <p:nvPr/>
        </p:nvSpPr>
        <p:spPr bwMode="auto">
          <a:xfrm>
            <a:off x="5918200" y="5503817"/>
            <a:ext cx="1013823" cy="29609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16">
            <a:extLst>
              <a:ext uri="{FF2B5EF4-FFF2-40B4-BE49-F238E27FC236}">
                <a16:creationId xmlns:a16="http://schemas.microsoft.com/office/drawing/2014/main" id="{138A51BB-C708-4814-BBAE-00DB1F029404}"/>
              </a:ext>
            </a:extLst>
          </p:cNvPr>
          <p:cNvSpPr txBox="1">
            <a:spLocks/>
          </p:cNvSpPr>
          <p:nvPr/>
        </p:nvSpPr>
        <p:spPr>
          <a:xfrm>
            <a:off x="588263" y="457200"/>
            <a:ext cx="4745737" cy="55399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Traveler App Interfaces</a:t>
            </a:r>
          </a:p>
        </p:txBody>
      </p:sp>
      <p:sp>
        <p:nvSpPr>
          <p:cNvPr id="9" name="Text Placeholder 5">
            <a:extLst>
              <a:ext uri="{FF2B5EF4-FFF2-40B4-BE49-F238E27FC236}">
                <a16:creationId xmlns:a16="http://schemas.microsoft.com/office/drawing/2014/main" id="{D0D758EC-4601-4F6A-A9A7-9E1D314021E5}"/>
              </a:ext>
            </a:extLst>
          </p:cNvPr>
          <p:cNvSpPr txBox="1">
            <a:spLocks/>
          </p:cNvSpPr>
          <p:nvPr/>
        </p:nvSpPr>
        <p:spPr>
          <a:xfrm>
            <a:off x="584200" y="1435100"/>
            <a:ext cx="4623526" cy="438273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Management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View</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Project Manager (PM)</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Electrical</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Fabrication (FAB)</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Paint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Engineering</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Engineering Equipment Check</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QC Desktop/QC Mobile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Audit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Testing Schedule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Testing</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90984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Rebecca Sackett</a:t>
            </a:r>
          </a:p>
        </p:txBody>
      </p:sp>
    </p:spTree>
    <p:extLst>
      <p:ext uri="{BB962C8B-B14F-4D97-AF65-F5344CB8AC3E}">
        <p14:creationId xmlns:p14="http://schemas.microsoft.com/office/powerpoint/2010/main" val="7322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looking at a computer&#10;&#10;Description automatically generated">
            <a:extLst>
              <a:ext uri="{FF2B5EF4-FFF2-40B4-BE49-F238E27FC236}">
                <a16:creationId xmlns:a16="http://schemas.microsoft.com/office/drawing/2014/main" id="{5343E67A-E104-48FD-AE6A-EEA1A351C25A}"/>
              </a:ext>
            </a:extLst>
          </p:cNvPr>
          <p:cNvPicPr>
            <a:picLocks noChangeAspect="1"/>
          </p:cNvPicPr>
          <p:nvPr/>
        </p:nvPicPr>
        <p:blipFill rotWithShape="1">
          <a:blip r:embed="rId3"/>
          <a:srcRect t="-1" r="12182" b="315"/>
          <a:stretch/>
        </p:blipFill>
        <p:spPr>
          <a:xfrm>
            <a:off x="293688" y="292101"/>
            <a:ext cx="3550343" cy="3022600"/>
          </a:xfrm>
          <a:prstGeom prst="rect">
            <a:avLst/>
          </a:prstGeom>
        </p:spPr>
      </p:pic>
      <p:pic>
        <p:nvPicPr>
          <p:cNvPr id="11" name="Picture 10" descr="A picture containing person, man, building, ground&#10;&#10;Description automatically generated">
            <a:extLst>
              <a:ext uri="{FF2B5EF4-FFF2-40B4-BE49-F238E27FC236}">
                <a16:creationId xmlns:a16="http://schemas.microsoft.com/office/drawing/2014/main" id="{9A1390AA-6492-4E91-8D24-3ACCF2ADDD3C}"/>
              </a:ext>
            </a:extLst>
          </p:cNvPr>
          <p:cNvPicPr>
            <a:picLocks noChangeAspect="1"/>
          </p:cNvPicPr>
          <p:nvPr/>
        </p:nvPicPr>
        <p:blipFill rotWithShape="1">
          <a:blip r:embed="rId4"/>
          <a:srcRect t="877" r="20694" b="9121"/>
          <a:stretch/>
        </p:blipFill>
        <p:spPr>
          <a:xfrm>
            <a:off x="293688" y="3543300"/>
            <a:ext cx="3550343" cy="3021013"/>
          </a:xfrm>
          <a:prstGeom prst="rect">
            <a:avLst/>
          </a:prstGeom>
        </p:spPr>
      </p:pic>
      <p:pic>
        <p:nvPicPr>
          <p:cNvPr id="13" name="Picture 12">
            <a:extLst>
              <a:ext uri="{FF2B5EF4-FFF2-40B4-BE49-F238E27FC236}">
                <a16:creationId xmlns:a16="http://schemas.microsoft.com/office/drawing/2014/main" id="{0FBE8BD1-BDC6-491F-809B-C60C7F52C4F1}"/>
              </a:ext>
            </a:extLst>
          </p:cNvPr>
          <p:cNvPicPr>
            <a:picLocks noChangeAspect="1"/>
          </p:cNvPicPr>
          <p:nvPr/>
        </p:nvPicPr>
        <p:blipFill rotWithShape="1">
          <a:blip r:embed="rId5"/>
          <a:srcRect l="23200" r="13101"/>
          <a:stretch/>
        </p:blipFill>
        <p:spPr>
          <a:xfrm rot="5400000">
            <a:off x="8607595" y="23985"/>
            <a:ext cx="3022600" cy="3558836"/>
          </a:xfrm>
          <a:prstGeom prst="rect">
            <a:avLst/>
          </a:prstGeom>
        </p:spPr>
      </p:pic>
      <p:pic>
        <p:nvPicPr>
          <p:cNvPr id="15" name="Picture 14" descr="A sign on the side of a building&#10;&#10;Description automatically generated">
            <a:extLst>
              <a:ext uri="{FF2B5EF4-FFF2-40B4-BE49-F238E27FC236}">
                <a16:creationId xmlns:a16="http://schemas.microsoft.com/office/drawing/2014/main" id="{5275843F-79D8-4CA2-AAEC-4D401BE8949E}"/>
              </a:ext>
            </a:extLst>
          </p:cNvPr>
          <p:cNvPicPr>
            <a:picLocks noChangeAspect="1"/>
          </p:cNvPicPr>
          <p:nvPr/>
        </p:nvPicPr>
        <p:blipFill rotWithShape="1">
          <a:blip r:embed="rId6"/>
          <a:srcRect l="16338" t="4909" r="18302" b="21114"/>
          <a:stretch/>
        </p:blipFill>
        <p:spPr>
          <a:xfrm>
            <a:off x="8339476" y="3543298"/>
            <a:ext cx="3558836" cy="3021014"/>
          </a:xfrm>
          <a:prstGeom prst="rect">
            <a:avLst/>
          </a:prstGeom>
        </p:spPr>
      </p:pic>
      <p:pic>
        <p:nvPicPr>
          <p:cNvPr id="17" name="Picture 16" descr="A person holding a phone&#10;&#10;Description automatically generated">
            <a:extLst>
              <a:ext uri="{FF2B5EF4-FFF2-40B4-BE49-F238E27FC236}">
                <a16:creationId xmlns:a16="http://schemas.microsoft.com/office/drawing/2014/main" id="{D2019329-3285-4233-8802-185E58796205}"/>
              </a:ext>
            </a:extLst>
          </p:cNvPr>
          <p:cNvPicPr>
            <a:picLocks noChangeAspect="1"/>
          </p:cNvPicPr>
          <p:nvPr/>
        </p:nvPicPr>
        <p:blipFill>
          <a:blip r:embed="rId7"/>
          <a:stretch>
            <a:fillRect/>
          </a:stretch>
        </p:blipFill>
        <p:spPr>
          <a:xfrm>
            <a:off x="3977404" y="292101"/>
            <a:ext cx="4228699" cy="3040062"/>
          </a:xfrm>
          <a:prstGeom prst="rect">
            <a:avLst/>
          </a:prstGeom>
        </p:spPr>
      </p:pic>
      <p:pic>
        <p:nvPicPr>
          <p:cNvPr id="19" name="Picture 18" descr="A person sitting at a desk in front of a computer&#10;&#10;Description automatically generated">
            <a:extLst>
              <a:ext uri="{FF2B5EF4-FFF2-40B4-BE49-F238E27FC236}">
                <a16:creationId xmlns:a16="http://schemas.microsoft.com/office/drawing/2014/main" id="{D53C63D5-9AD9-42D5-85AA-7EA7CEEF9164}"/>
              </a:ext>
            </a:extLst>
          </p:cNvPr>
          <p:cNvPicPr>
            <a:picLocks noChangeAspect="1"/>
          </p:cNvPicPr>
          <p:nvPr/>
        </p:nvPicPr>
        <p:blipFill rotWithShape="1">
          <a:blip r:embed="rId8"/>
          <a:srcRect b="5296"/>
          <a:stretch/>
        </p:blipFill>
        <p:spPr>
          <a:xfrm>
            <a:off x="3977403" y="3560758"/>
            <a:ext cx="4228700" cy="3003555"/>
          </a:xfrm>
          <a:prstGeom prst="rect">
            <a:avLst/>
          </a:prstGeom>
        </p:spPr>
      </p:pic>
    </p:spTree>
    <p:extLst>
      <p:ext uri="{BB962C8B-B14F-4D97-AF65-F5344CB8AC3E}">
        <p14:creationId xmlns:p14="http://schemas.microsoft.com/office/powerpoint/2010/main" val="426570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6.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Key learnings</a:t>
            </a:r>
          </a:p>
        </p:txBody>
      </p:sp>
      <p:sp>
        <p:nvSpPr>
          <p:cNvPr id="6" name="Text Placeholder 5"/>
          <p:cNvSpPr>
            <a:spLocks noGrp="1"/>
          </p:cNvSpPr>
          <p:nvPr>
            <p:ph sz="quarter" idx="10"/>
          </p:nvPr>
        </p:nvSpPr>
        <p:spPr>
          <a:xfrm>
            <a:off x="584200" y="1435100"/>
            <a:ext cx="11018838" cy="4739759"/>
          </a:xfrm>
        </p:spPr>
        <p:txBody>
          <a:bodyPr vert="horz" wrap="square" lIns="0" tIns="0" rIns="0" bIns="0" rtlCol="0" anchor="t">
            <a:spAutoFit/>
          </a:bodyPr>
          <a:lstStyle/>
          <a:p>
            <a:pPr>
              <a:spcAft>
                <a:spcPts val="1200"/>
              </a:spcAft>
              <a:buFont typeface="Arial" panose="020B0604020202020204" pitchFamily="34" charset="0"/>
              <a:buChar char="•"/>
            </a:pPr>
            <a:r>
              <a:rPr lang="en-US" dirty="0"/>
              <a:t>“It can’t be done” should be interpreted as:</a:t>
            </a:r>
          </a:p>
          <a:p>
            <a:pPr marL="228600" lvl="1" indent="0">
              <a:spcAft>
                <a:spcPts val="1200"/>
              </a:spcAft>
              <a:buNone/>
            </a:pPr>
            <a:r>
              <a:rPr lang="en-US" sz="2400" i="1" dirty="0"/>
              <a:t>“we haven’t figured out how to do it yet” </a:t>
            </a:r>
            <a:r>
              <a:rPr lang="en-US" sz="2400" dirty="0"/>
              <a:t>and </a:t>
            </a:r>
            <a:br>
              <a:rPr lang="en-US" sz="2400" dirty="0"/>
            </a:br>
            <a:r>
              <a:rPr lang="en-US" sz="2400" i="1" dirty="0"/>
              <a:t>“please share if you find a working solution” </a:t>
            </a:r>
            <a:r>
              <a:rPr lang="en-US" sz="2400" dirty="0"/>
              <a:t>in the Power Platform communities</a:t>
            </a:r>
          </a:p>
          <a:p>
            <a:pPr>
              <a:spcAft>
                <a:spcPts val="1200"/>
              </a:spcAft>
              <a:buFont typeface="Arial" panose="020B0604020202020204" pitchFamily="34" charset="0"/>
              <a:buChar char="•"/>
            </a:pPr>
            <a:r>
              <a:rPr lang="en-US" dirty="0"/>
              <a:t>Never start designing a project after talking to the manager only; always talk to the users before you begin</a:t>
            </a:r>
          </a:p>
          <a:p>
            <a:pPr marL="228600" lvl="1" indent="0">
              <a:spcAft>
                <a:spcPts val="1200"/>
              </a:spcAft>
              <a:buNone/>
            </a:pPr>
            <a:r>
              <a:rPr lang="en-US" i="1" dirty="0">
                <a:solidFill>
                  <a:schemeClr val="tx1">
                    <a:lumMod val="65000"/>
                    <a:lumOff val="35000"/>
                  </a:schemeClr>
                </a:solidFill>
              </a:rPr>
              <a:t>Show me what you are doing now. What do you like about the process? What gives you a headache? Where do you need this interface/information? What device will you be using most often? Where else is this information being used? What can we do to help?</a:t>
            </a:r>
          </a:p>
          <a:p>
            <a:pPr>
              <a:spcAft>
                <a:spcPts val="1200"/>
              </a:spcAft>
              <a:buFont typeface="Arial" panose="020B0604020202020204" pitchFamily="34" charset="0"/>
              <a:buChar char="•"/>
            </a:pPr>
            <a:r>
              <a:rPr lang="en-US" dirty="0">
                <a:cs typeface="Segoe UI"/>
              </a:rPr>
              <a:t>Once you figure something out, make really good notes for yourself as you go</a:t>
            </a:r>
          </a:p>
        </p:txBody>
      </p:sp>
    </p:spTree>
    <p:extLst>
      <p:ext uri="{BB962C8B-B14F-4D97-AF65-F5344CB8AC3E}">
        <p14:creationId xmlns:p14="http://schemas.microsoft.com/office/powerpoint/2010/main" val="414675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Business impacts and benefits</a:t>
            </a:r>
          </a:p>
        </p:txBody>
      </p:sp>
      <p:sp>
        <p:nvSpPr>
          <p:cNvPr id="6" name="Text Placeholder 5"/>
          <p:cNvSpPr>
            <a:spLocks noGrp="1"/>
          </p:cNvSpPr>
          <p:nvPr>
            <p:ph sz="quarter" idx="10"/>
          </p:nvPr>
        </p:nvSpPr>
        <p:spPr>
          <a:xfrm>
            <a:off x="584200" y="1435100"/>
            <a:ext cx="11018838" cy="5207579"/>
          </a:xfrm>
        </p:spPr>
        <p:txBody>
          <a:bodyPr/>
          <a:lstStyle/>
          <a:p>
            <a:r>
              <a:rPr lang="en-US" dirty="0"/>
              <a:t>Employee empowerment</a:t>
            </a:r>
          </a:p>
          <a:p>
            <a:pPr marL="228600" lvl="1" indent="0">
              <a:buNone/>
            </a:pPr>
            <a:r>
              <a:rPr lang="en-US" dirty="0"/>
              <a:t>Greater visibility encourages all employees including non tech-savvy </a:t>
            </a:r>
            <a:r>
              <a:rPr lang="en-US" dirty="0" err="1"/>
              <a:t>firstline</a:t>
            </a:r>
            <a:r>
              <a:rPr lang="en-US" dirty="0"/>
              <a:t> workers to participate fully in division-level or business-level rather than just task-level activities</a:t>
            </a:r>
          </a:p>
          <a:p>
            <a:r>
              <a:rPr lang="en-US" dirty="0"/>
              <a:t>Timely, accurate, and relevant data</a:t>
            </a:r>
          </a:p>
          <a:p>
            <a:pPr marL="228600" lvl="1" indent="0">
              <a:buNone/>
            </a:pPr>
            <a:r>
              <a:rPr lang="en-US" dirty="0"/>
              <a:t>The Traveler app, and others, provide timely, accurate, and relevant data directly to individuals that utilize the information in the daily performance of production tasks</a:t>
            </a:r>
          </a:p>
          <a:p>
            <a:r>
              <a:rPr lang="en-US" dirty="0"/>
              <a:t>Collection of new data</a:t>
            </a:r>
          </a:p>
          <a:p>
            <a:pPr marL="228600" lvl="1" indent="0">
              <a:buNone/>
            </a:pPr>
            <a:r>
              <a:rPr lang="en-US" dirty="0"/>
              <a:t>Several of our apps are allowing us to collect data that was simply not available to us before, which will potentially lead to process improvements</a:t>
            </a:r>
          </a:p>
          <a:p>
            <a:r>
              <a:rPr lang="en-US" dirty="0"/>
              <a:t>Financial savings</a:t>
            </a:r>
          </a:p>
          <a:p>
            <a:pPr marL="228600" lvl="1" indent="0">
              <a:buNone/>
            </a:pPr>
            <a:r>
              <a:rPr lang="en-US" dirty="0"/>
              <a:t>Replacing two 3rd party tools with PowerApps, OneDrive, and SharePoint provided a savings of ~$5,000 per year</a:t>
            </a:r>
          </a:p>
          <a:p>
            <a:r>
              <a:rPr lang="en-US" dirty="0"/>
              <a:t>PowerApps MAU = ~120 employees (over 50% of the company)</a:t>
            </a:r>
          </a:p>
        </p:txBody>
      </p:sp>
    </p:spTree>
    <p:extLst>
      <p:ext uri="{BB962C8B-B14F-4D97-AF65-F5344CB8AC3E}">
        <p14:creationId xmlns:p14="http://schemas.microsoft.com/office/powerpoint/2010/main" val="242350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A0CE-8E27-42FD-B9E7-8EA90F05F56A}"/>
              </a:ext>
            </a:extLst>
          </p:cNvPr>
          <p:cNvSpPr>
            <a:spLocks noGrp="1"/>
          </p:cNvSpPr>
          <p:nvPr>
            <p:ph type="title"/>
          </p:nvPr>
        </p:nvSpPr>
        <p:spPr>
          <a:xfrm>
            <a:off x="584200" y="2979778"/>
            <a:ext cx="9144000" cy="553998"/>
          </a:xfrm>
        </p:spPr>
        <p:txBody>
          <a:bodyPr/>
          <a:lstStyle/>
          <a:p>
            <a:r>
              <a:rPr lang="en-US" dirty="0"/>
              <a:t>Regal Beloit</a:t>
            </a:r>
          </a:p>
        </p:txBody>
      </p:sp>
      <p:sp>
        <p:nvSpPr>
          <p:cNvPr id="3" name="Text Placeholder 2">
            <a:extLst>
              <a:ext uri="{FF2B5EF4-FFF2-40B4-BE49-F238E27FC236}">
                <a16:creationId xmlns:a16="http://schemas.microsoft.com/office/drawing/2014/main" id="{79587D2A-0BB2-4F95-91F0-109D9140488C}"/>
              </a:ext>
            </a:extLst>
          </p:cNvPr>
          <p:cNvSpPr>
            <a:spLocks noGrp="1"/>
          </p:cNvSpPr>
          <p:nvPr>
            <p:ph type="body" sz="quarter" idx="12"/>
          </p:nvPr>
        </p:nvSpPr>
        <p:spPr>
          <a:xfrm>
            <a:off x="584200" y="3962400"/>
            <a:ext cx="4699977" cy="584775"/>
          </a:xfrm>
        </p:spPr>
        <p:txBody>
          <a:bodyPr/>
          <a:lstStyle/>
          <a:p>
            <a:r>
              <a:rPr lang="en-US" sz="2000" b="1" dirty="0"/>
              <a:t>Vivek Bavishi</a:t>
            </a:r>
          </a:p>
          <a:p>
            <a:r>
              <a:rPr lang="en-US" sz="1800" dirty="0"/>
              <a:t>Marketing Manager</a:t>
            </a:r>
          </a:p>
        </p:txBody>
      </p:sp>
      <p:sp>
        <p:nvSpPr>
          <p:cNvPr id="6" name="Text Placeholder 5">
            <a:extLst>
              <a:ext uri="{FF2B5EF4-FFF2-40B4-BE49-F238E27FC236}">
                <a16:creationId xmlns:a16="http://schemas.microsoft.com/office/drawing/2014/main" id="{9666BD99-198F-4FE3-BB80-CBCDDAC62F2F}"/>
              </a:ext>
            </a:extLst>
          </p:cNvPr>
          <p:cNvSpPr>
            <a:spLocks noGrp="1"/>
          </p:cNvSpPr>
          <p:nvPr>
            <p:ph type="body" sz="quarter" idx="13"/>
          </p:nvPr>
        </p:nvSpPr>
        <p:spPr/>
        <p:txBody>
          <a:bodyPr/>
          <a:lstStyle/>
          <a:p>
            <a:r>
              <a:rPr lang="en-US" dirty="0"/>
              <a:t>BRK2065</a:t>
            </a:r>
          </a:p>
        </p:txBody>
      </p:sp>
    </p:spTree>
    <p:extLst>
      <p:ext uri="{BB962C8B-B14F-4D97-AF65-F5344CB8AC3E}">
        <p14:creationId xmlns:p14="http://schemas.microsoft.com/office/powerpoint/2010/main" val="372868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5319B0B-FC54-4C67-A7B8-7FF7E4DBA5B6}"/>
              </a:ext>
            </a:extLst>
          </p:cNvPr>
          <p:cNvSpPr>
            <a:spLocks noGrp="1"/>
          </p:cNvSpPr>
          <p:nvPr>
            <p:ph type="body" sz="quarter" idx="10"/>
          </p:nvPr>
        </p:nvSpPr>
        <p:spPr>
          <a:xfrm>
            <a:off x="4938315" y="768227"/>
            <a:ext cx="6669658" cy="5318379"/>
          </a:xfrm>
        </p:spPr>
        <p:txBody>
          <a:bodyPr/>
          <a:lstStyle/>
          <a:p>
            <a:r>
              <a:rPr lang="en-US" dirty="0"/>
              <a:t>About Vivek</a:t>
            </a:r>
          </a:p>
          <a:p>
            <a:pPr marL="457200" indent="-457200">
              <a:buFont typeface="Arial" panose="020B0604020202020204" pitchFamily="34" charset="0"/>
              <a:buChar char="•"/>
            </a:pPr>
            <a:r>
              <a:rPr lang="en-US" dirty="0"/>
              <a:t>Marketing manager driving digital transformation.</a:t>
            </a:r>
          </a:p>
          <a:p>
            <a:pPr marL="457200" indent="-457200">
              <a:buFont typeface="Arial" panose="020B0604020202020204" pitchFamily="34" charset="0"/>
              <a:buChar char="•"/>
            </a:pPr>
            <a:r>
              <a:rPr lang="en-US" dirty="0"/>
              <a:t>Using PowerApps and Flow for past 2 years.</a:t>
            </a:r>
          </a:p>
          <a:p>
            <a:pPr marL="457200" indent="-457200">
              <a:buFont typeface="Arial" panose="020B0604020202020204" pitchFamily="34" charset="0"/>
              <a:buChar char="•"/>
            </a:pPr>
            <a:r>
              <a:rPr lang="en-US" dirty="0"/>
              <a:t>No formal background in coding</a:t>
            </a:r>
          </a:p>
          <a:p>
            <a:pPr marL="457200" indent="-457200">
              <a:buFont typeface="Arial" panose="020B0604020202020204" pitchFamily="34" charset="0"/>
              <a:buChar char="•"/>
            </a:pPr>
            <a:r>
              <a:rPr lang="en-US" dirty="0"/>
              <a:t>#</a:t>
            </a:r>
            <a:r>
              <a:rPr lang="en-US" dirty="0" err="1"/>
              <a:t>PowerAddict</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21" name="Picture 20">
            <a:extLst>
              <a:ext uri="{FF2B5EF4-FFF2-40B4-BE49-F238E27FC236}">
                <a16:creationId xmlns:a16="http://schemas.microsoft.com/office/drawing/2014/main" id="{E456EA2A-C09E-42E3-B1E5-5B826BBC188F}"/>
              </a:ext>
            </a:extLst>
          </p:cNvPr>
          <p:cNvPicPr>
            <a:picLocks noChangeAspect="1"/>
          </p:cNvPicPr>
          <p:nvPr/>
        </p:nvPicPr>
        <p:blipFill>
          <a:blip r:embed="rId2"/>
          <a:stretch>
            <a:fillRect/>
          </a:stretch>
        </p:blipFill>
        <p:spPr>
          <a:xfrm>
            <a:off x="4875995" y="5329354"/>
            <a:ext cx="2298413" cy="939683"/>
          </a:xfrm>
          <a:prstGeom prst="rect">
            <a:avLst/>
          </a:prstGeom>
        </p:spPr>
      </p:pic>
      <p:pic>
        <p:nvPicPr>
          <p:cNvPr id="23" name="Picture 22">
            <a:extLst>
              <a:ext uri="{FF2B5EF4-FFF2-40B4-BE49-F238E27FC236}">
                <a16:creationId xmlns:a16="http://schemas.microsoft.com/office/drawing/2014/main" id="{D2AA242C-1E14-47C4-A78F-2C43C73ED8F7}"/>
              </a:ext>
            </a:extLst>
          </p:cNvPr>
          <p:cNvPicPr>
            <a:picLocks noChangeAspect="1"/>
          </p:cNvPicPr>
          <p:nvPr/>
        </p:nvPicPr>
        <p:blipFill>
          <a:blip r:embed="rId3"/>
          <a:stretch>
            <a:fillRect/>
          </a:stretch>
        </p:blipFill>
        <p:spPr>
          <a:xfrm>
            <a:off x="8099246" y="5281287"/>
            <a:ext cx="939683" cy="939683"/>
          </a:xfrm>
          <a:prstGeom prst="rect">
            <a:avLst/>
          </a:prstGeom>
        </p:spPr>
      </p:pic>
      <p:sp>
        <p:nvSpPr>
          <p:cNvPr id="24" name="TextBox 23">
            <a:extLst>
              <a:ext uri="{FF2B5EF4-FFF2-40B4-BE49-F238E27FC236}">
                <a16:creationId xmlns:a16="http://schemas.microsoft.com/office/drawing/2014/main" id="{8ADE5602-3822-4087-97AB-1D56F678F7FF}"/>
              </a:ext>
            </a:extLst>
          </p:cNvPr>
          <p:cNvSpPr txBox="1"/>
          <p:nvPr/>
        </p:nvSpPr>
        <p:spPr>
          <a:xfrm>
            <a:off x="7725025" y="6269038"/>
            <a:ext cx="1688123" cy="307777"/>
          </a:xfrm>
          <a:prstGeom prst="rect">
            <a:avLst/>
          </a:prstGeom>
          <a:noFill/>
        </p:spPr>
        <p:txBody>
          <a:bodyPr wrap="square" lIns="0" tIns="0" rIns="0" bIns="0" rtlCol="0">
            <a:spAutoFit/>
          </a:bodyPr>
          <a:lstStyle/>
          <a:p>
            <a:pPr algn="l"/>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that_API_guy</a:t>
            </a:r>
            <a:endParaRPr lang="en-US" sz="2000" dirty="0">
              <a:gradFill>
                <a:gsLst>
                  <a:gs pos="2917">
                    <a:schemeClr val="tx1"/>
                  </a:gs>
                  <a:gs pos="30000">
                    <a:schemeClr val="tx1"/>
                  </a:gs>
                </a:gsLst>
                <a:lin ang="5400000" scaled="0"/>
              </a:gradFill>
            </a:endParaRPr>
          </a:p>
        </p:txBody>
      </p:sp>
      <p:pic>
        <p:nvPicPr>
          <p:cNvPr id="1026" name="Picture 2" descr="See the source image">
            <a:extLst>
              <a:ext uri="{FF2B5EF4-FFF2-40B4-BE49-F238E27FC236}">
                <a16:creationId xmlns:a16="http://schemas.microsoft.com/office/drawing/2014/main" id="{831CB463-2267-433F-AD6F-FB96AA43C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6610" y="4697215"/>
            <a:ext cx="2506133" cy="1879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7E45EE3-A1BA-4F28-B51D-F4115A8D1CAF}"/>
              </a:ext>
            </a:extLst>
          </p:cNvPr>
          <p:cNvSpPr txBox="1"/>
          <p:nvPr/>
        </p:nvSpPr>
        <p:spPr>
          <a:xfrm>
            <a:off x="9915614" y="6269037"/>
            <a:ext cx="1688123" cy="307777"/>
          </a:xfrm>
          <a:prstGeom prst="rect">
            <a:avLst/>
          </a:prstGeom>
          <a:noFill/>
        </p:spPr>
        <p:txBody>
          <a:bodyPr wrap="square" lIns="0" tIns="0" rIns="0" bIns="0" rtlCol="0">
            <a:spAutoFit/>
          </a:bodyPr>
          <a:lstStyle/>
          <a:p>
            <a:pPr algn="ctr"/>
            <a:r>
              <a:rPr lang="en-US" sz="2000" dirty="0">
                <a:gradFill>
                  <a:gsLst>
                    <a:gs pos="2917">
                      <a:schemeClr val="tx1"/>
                    </a:gs>
                    <a:gs pos="30000">
                      <a:schemeClr val="tx1"/>
                    </a:gs>
                  </a:gsLst>
                  <a:lin ang="5400000" scaled="0"/>
                </a:gradFill>
              </a:rPr>
              <a:t>That API Guy</a:t>
            </a:r>
          </a:p>
        </p:txBody>
      </p:sp>
      <p:pic>
        <p:nvPicPr>
          <p:cNvPr id="2" name="Picture 1">
            <a:extLst>
              <a:ext uri="{FF2B5EF4-FFF2-40B4-BE49-F238E27FC236}">
                <a16:creationId xmlns:a16="http://schemas.microsoft.com/office/drawing/2014/main" id="{C5541C86-E043-41F6-A539-E670C20B3EE3}"/>
              </a:ext>
            </a:extLst>
          </p:cNvPr>
          <p:cNvPicPr>
            <a:picLocks noChangeAspect="1"/>
          </p:cNvPicPr>
          <p:nvPr/>
        </p:nvPicPr>
        <p:blipFill>
          <a:blip r:embed="rId5"/>
          <a:stretch>
            <a:fillRect/>
          </a:stretch>
        </p:blipFill>
        <p:spPr>
          <a:xfrm>
            <a:off x="517697" y="1261904"/>
            <a:ext cx="3348353" cy="4489224"/>
          </a:xfrm>
          <a:prstGeom prst="rect">
            <a:avLst/>
          </a:prstGeom>
        </p:spPr>
      </p:pic>
    </p:spTree>
    <p:extLst>
      <p:ext uri="{BB962C8B-B14F-4D97-AF65-F5344CB8AC3E}">
        <p14:creationId xmlns:p14="http://schemas.microsoft.com/office/powerpoint/2010/main" val="1525276689"/>
      </p:ext>
    </p:extLst>
  </p:cSld>
  <p:clrMapOvr>
    <a:masterClrMapping/>
  </p:clrMapOvr>
  <p:transition>
    <p:fade/>
  </p:transition>
</p:sld>
</file>

<file path=ppt/slides/slide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A0CE-8E27-42FD-B9E7-8EA90F05F56A}"/>
              </a:ext>
            </a:extLst>
          </p:cNvPr>
          <p:cNvSpPr>
            <a:spLocks noGrp="1"/>
          </p:cNvSpPr>
          <p:nvPr>
            <p:ph type="title"/>
          </p:nvPr>
        </p:nvSpPr>
        <p:spPr>
          <a:xfrm>
            <a:off x="584200" y="2979778"/>
            <a:ext cx="9144000" cy="553998"/>
          </a:xfrm>
        </p:spPr>
        <p:txBody>
          <a:bodyPr/>
          <a:lstStyle/>
          <a:p>
            <a:r>
              <a:rPr lang="en-US" dirty="0"/>
              <a:t>GSK</a:t>
            </a:r>
          </a:p>
        </p:txBody>
      </p:sp>
      <p:sp>
        <p:nvSpPr>
          <p:cNvPr id="3" name="Text Placeholder 2">
            <a:extLst>
              <a:ext uri="{FF2B5EF4-FFF2-40B4-BE49-F238E27FC236}">
                <a16:creationId xmlns:a16="http://schemas.microsoft.com/office/drawing/2014/main" id="{79587D2A-0BB2-4F95-91F0-109D9140488C}"/>
              </a:ext>
            </a:extLst>
          </p:cNvPr>
          <p:cNvSpPr>
            <a:spLocks noGrp="1"/>
          </p:cNvSpPr>
          <p:nvPr>
            <p:ph type="body" sz="quarter" idx="12"/>
          </p:nvPr>
        </p:nvSpPr>
        <p:spPr>
          <a:xfrm>
            <a:off x="584200" y="3962400"/>
            <a:ext cx="4699977" cy="861774"/>
          </a:xfrm>
        </p:spPr>
        <p:txBody>
          <a:bodyPr/>
          <a:lstStyle/>
          <a:p>
            <a:r>
              <a:rPr lang="en-US" sz="2000" b="1" dirty="0"/>
              <a:t>Simon Owen</a:t>
            </a:r>
          </a:p>
          <a:p>
            <a:r>
              <a:rPr lang="en-US" sz="1800" dirty="0"/>
              <a:t>Senior Technology Business Partner for </a:t>
            </a:r>
          </a:p>
          <a:p>
            <a:r>
              <a:rPr lang="en-US" sz="1800" dirty="0"/>
              <a:t>Digital Strategy</a:t>
            </a:r>
          </a:p>
        </p:txBody>
      </p:sp>
      <p:sp>
        <p:nvSpPr>
          <p:cNvPr id="6" name="Text Placeholder 5">
            <a:extLst>
              <a:ext uri="{FF2B5EF4-FFF2-40B4-BE49-F238E27FC236}">
                <a16:creationId xmlns:a16="http://schemas.microsoft.com/office/drawing/2014/main" id="{9666BD99-198F-4FE3-BB80-CBCDDAC62F2F}"/>
              </a:ext>
            </a:extLst>
          </p:cNvPr>
          <p:cNvSpPr>
            <a:spLocks noGrp="1"/>
          </p:cNvSpPr>
          <p:nvPr>
            <p:ph type="body" sz="quarter" idx="13"/>
          </p:nvPr>
        </p:nvSpPr>
        <p:spPr/>
        <p:txBody>
          <a:bodyPr/>
          <a:lstStyle/>
          <a:p>
            <a:r>
              <a:rPr lang="en-US"/>
              <a:t>BRK2065</a:t>
            </a:r>
            <a:endParaRPr lang="en-US" dirty="0"/>
          </a:p>
        </p:txBody>
      </p:sp>
    </p:spTree>
    <p:extLst>
      <p:ext uri="{BB962C8B-B14F-4D97-AF65-F5344CB8AC3E}">
        <p14:creationId xmlns:p14="http://schemas.microsoft.com/office/powerpoint/2010/main" val="15377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0.xml><?xml version="1.0" encoding="utf-8"?>
<p:sld xmlns:a16="http://schemas.microsoft.com/office/drawing/2014/main" xmlns:c="http://schemas.openxmlformats.org/drawingml/2006/chart"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dirty="0"/>
              <a:t>Regal Beloit Overview</a:t>
            </a:r>
          </a:p>
        </p:txBody>
      </p:sp>
      <p:pic>
        <p:nvPicPr>
          <p:cNvPr id="49" name="Picture 48">
            <a:extLst>
              <a:ext uri="{FF2B5EF4-FFF2-40B4-BE49-F238E27FC236}">
                <a16:creationId xmlns:a16="http://schemas.microsoft.com/office/drawing/2014/main" id="{623073D6-A1D6-408D-9123-784EEE8E351F}"/>
              </a:ext>
            </a:extLst>
          </p:cNvPr>
          <p:cNvPicPr>
            <a:picLocks noChangeAspect="1"/>
          </p:cNvPicPr>
          <p:nvPr/>
        </p:nvPicPr>
        <p:blipFill>
          <a:blip r:embed="rId3"/>
          <a:stretch>
            <a:fillRect/>
          </a:stretch>
        </p:blipFill>
        <p:spPr>
          <a:xfrm>
            <a:off x="7870661" y="4640583"/>
            <a:ext cx="2481287" cy="1932599"/>
          </a:xfrm>
          <a:prstGeom prst="rect">
            <a:avLst/>
          </a:prstGeom>
        </p:spPr>
      </p:pic>
      <p:pic>
        <p:nvPicPr>
          <p:cNvPr id="50" name="Picture 49">
            <a:extLst>
              <a:ext uri="{FF2B5EF4-FFF2-40B4-BE49-F238E27FC236}">
                <a16:creationId xmlns:a16="http://schemas.microsoft.com/office/drawing/2014/main" id="{25EFF4D0-9096-40EE-A882-B43A120F76A8}"/>
              </a:ext>
            </a:extLst>
          </p:cNvPr>
          <p:cNvPicPr>
            <a:picLocks noChangeAspect="1"/>
          </p:cNvPicPr>
          <p:nvPr/>
        </p:nvPicPr>
        <p:blipFill>
          <a:blip r:embed="rId4"/>
          <a:stretch>
            <a:fillRect/>
          </a:stretch>
        </p:blipFill>
        <p:spPr>
          <a:xfrm>
            <a:off x="5220123" y="4626752"/>
            <a:ext cx="2475191" cy="1926503"/>
          </a:xfrm>
          <a:prstGeom prst="rect">
            <a:avLst/>
          </a:prstGeom>
        </p:spPr>
      </p:pic>
      <p:pic>
        <p:nvPicPr>
          <p:cNvPr id="51" name="Picture 50">
            <a:extLst>
              <a:ext uri="{FF2B5EF4-FFF2-40B4-BE49-F238E27FC236}">
                <a16:creationId xmlns:a16="http://schemas.microsoft.com/office/drawing/2014/main" id="{EFE53A30-A56D-4CD7-A9BC-0491527FF7BA}"/>
              </a:ext>
            </a:extLst>
          </p:cNvPr>
          <p:cNvPicPr>
            <a:picLocks noChangeAspect="1"/>
          </p:cNvPicPr>
          <p:nvPr/>
        </p:nvPicPr>
        <p:blipFill>
          <a:blip r:embed="rId5"/>
          <a:stretch>
            <a:fillRect/>
          </a:stretch>
        </p:blipFill>
        <p:spPr>
          <a:xfrm>
            <a:off x="7836757" y="1882432"/>
            <a:ext cx="2481287" cy="1932599"/>
          </a:xfrm>
          <a:prstGeom prst="rect">
            <a:avLst/>
          </a:prstGeom>
        </p:spPr>
      </p:pic>
      <p:graphicFrame>
        <p:nvGraphicFramePr>
          <p:cNvPr id="52" name="Chart 51">
            <a:extLst>
              <a:ext uri="{FF2B5EF4-FFF2-40B4-BE49-F238E27FC236}">
                <a16:creationId xmlns:a16="http://schemas.microsoft.com/office/drawing/2014/main" id="{3ADA9F5F-81E3-4625-967F-5D9AAE13090C}"/>
              </a:ext>
            </a:extLst>
          </p:cNvPr>
          <p:cNvGraphicFramePr>
            <a:graphicFrameLocks noChangeAspect="1"/>
          </p:cNvGraphicFramePr>
          <p:nvPr/>
        </p:nvGraphicFramePr>
        <p:xfrm>
          <a:off x="5195392" y="1854443"/>
          <a:ext cx="2477336" cy="1928430"/>
        </p:xfrm>
        <a:graphic>
          <a:graphicData uri="http://schemas.openxmlformats.org/drawingml/2006/chart">
            <c:chart xmlns:c="http://schemas.openxmlformats.org/drawingml/2006/chart" xmlns:r="http://schemas.openxmlformats.org/officeDocument/2006/relationships" r:id="rId6"/>
          </a:graphicData>
        </a:graphic>
      </p:graphicFrame>
      <p:grpSp>
        <p:nvGrpSpPr>
          <p:cNvPr id="57" name="Group 56">
            <a:extLst>
              <a:ext uri="{FF2B5EF4-FFF2-40B4-BE49-F238E27FC236}">
                <a16:creationId xmlns:a16="http://schemas.microsoft.com/office/drawing/2014/main" id="{EB8AF3E4-E68D-4938-A765-22AC8D1A0C63}"/>
              </a:ext>
            </a:extLst>
          </p:cNvPr>
          <p:cNvGrpSpPr/>
          <p:nvPr/>
        </p:nvGrpSpPr>
        <p:grpSpPr>
          <a:xfrm>
            <a:off x="4631840" y="1287143"/>
            <a:ext cx="6063454" cy="5499848"/>
            <a:chOff x="3092406" y="1184104"/>
            <a:chExt cx="6063454" cy="5499848"/>
          </a:xfrm>
        </p:grpSpPr>
        <p:sp>
          <p:nvSpPr>
            <p:cNvPr id="58" name="Rectangle 57">
              <a:extLst>
                <a:ext uri="{FF2B5EF4-FFF2-40B4-BE49-F238E27FC236}">
                  <a16:creationId xmlns:a16="http://schemas.microsoft.com/office/drawing/2014/main" id="{3F94D8A0-40B2-4747-8D90-FA36CD386670}"/>
                </a:ext>
              </a:extLst>
            </p:cNvPr>
            <p:cNvSpPr/>
            <p:nvPr/>
          </p:nvSpPr>
          <p:spPr bwMode="auto">
            <a:xfrm>
              <a:off x="6363634" y="1184104"/>
              <a:ext cx="2424765" cy="457200"/>
            </a:xfrm>
            <a:prstGeom prst="rect">
              <a:avLst/>
            </a:prstGeom>
            <a:solidFill>
              <a:srgbClr val="6A478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en-US" sz="1400" b="1" kern="0" dirty="0">
                  <a:solidFill>
                    <a:srgbClr val="FFFFFF"/>
                  </a:solidFill>
                  <a:latin typeface="Arial" panose="020B0604020202020204" pitchFamily="34" charset="0"/>
                  <a:ea typeface="ヒラギノ角ゴ Pro W3" charset="-128"/>
                  <a:cs typeface="Arial" panose="020B0604020202020204" pitchFamily="34" charset="0"/>
                </a:rPr>
                <a:t>Sales by Segment</a:t>
              </a:r>
            </a:p>
          </p:txBody>
        </p:sp>
        <p:sp>
          <p:nvSpPr>
            <p:cNvPr id="59" name="Rectangle 58">
              <a:extLst>
                <a:ext uri="{FF2B5EF4-FFF2-40B4-BE49-F238E27FC236}">
                  <a16:creationId xmlns:a16="http://schemas.microsoft.com/office/drawing/2014/main" id="{A257226C-868B-460D-A77D-3B6FFD8EDD35}"/>
                </a:ext>
              </a:extLst>
            </p:cNvPr>
            <p:cNvSpPr/>
            <p:nvPr/>
          </p:nvSpPr>
          <p:spPr bwMode="auto">
            <a:xfrm>
              <a:off x="3684243" y="1184104"/>
              <a:ext cx="2424765" cy="457200"/>
            </a:xfrm>
            <a:prstGeom prst="rect">
              <a:avLst/>
            </a:prstGeom>
            <a:solidFill>
              <a:srgbClr val="6A478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en-US" sz="1400" b="1" kern="0" dirty="0">
                  <a:solidFill>
                    <a:srgbClr val="FFFFFF"/>
                  </a:solidFill>
                  <a:latin typeface="Arial" panose="020B0604020202020204" pitchFamily="34" charset="0"/>
                  <a:ea typeface="ヒラギノ角ゴ Pro W3" charset="-128"/>
                  <a:cs typeface="Arial" panose="020B0604020202020204" pitchFamily="34" charset="0"/>
                </a:rPr>
                <a:t>Sales by Product</a:t>
              </a:r>
            </a:p>
          </p:txBody>
        </p:sp>
        <p:sp>
          <p:nvSpPr>
            <p:cNvPr id="60" name="Rectangle 59">
              <a:extLst>
                <a:ext uri="{FF2B5EF4-FFF2-40B4-BE49-F238E27FC236}">
                  <a16:creationId xmlns:a16="http://schemas.microsoft.com/office/drawing/2014/main" id="{C46CE72E-4054-4D91-84AA-49901AFD2AAC}"/>
                </a:ext>
              </a:extLst>
            </p:cNvPr>
            <p:cNvSpPr/>
            <p:nvPr/>
          </p:nvSpPr>
          <p:spPr bwMode="auto">
            <a:xfrm>
              <a:off x="3684244" y="3950616"/>
              <a:ext cx="2424765" cy="457200"/>
            </a:xfrm>
            <a:prstGeom prst="rect">
              <a:avLst/>
            </a:prstGeom>
            <a:solidFill>
              <a:srgbClr val="6A478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en-US" sz="1400" b="1" kern="0" dirty="0">
                  <a:solidFill>
                    <a:srgbClr val="FFFFFF"/>
                  </a:solidFill>
                  <a:latin typeface="Arial" panose="020B0604020202020204" pitchFamily="34" charset="0"/>
                  <a:ea typeface="ヒラギノ角ゴ Pro W3" charset="-128"/>
                  <a:cs typeface="Arial" panose="020B0604020202020204" pitchFamily="34" charset="0"/>
                </a:rPr>
                <a:t>Sales by Geography</a:t>
              </a:r>
            </a:p>
          </p:txBody>
        </p:sp>
        <p:sp>
          <p:nvSpPr>
            <p:cNvPr id="61" name="Rectangle 60">
              <a:extLst>
                <a:ext uri="{FF2B5EF4-FFF2-40B4-BE49-F238E27FC236}">
                  <a16:creationId xmlns:a16="http://schemas.microsoft.com/office/drawing/2014/main" id="{07FD7EB7-178F-451D-8B0B-F421583F3F23}"/>
                </a:ext>
              </a:extLst>
            </p:cNvPr>
            <p:cNvSpPr/>
            <p:nvPr/>
          </p:nvSpPr>
          <p:spPr bwMode="auto">
            <a:xfrm>
              <a:off x="6363634" y="3946004"/>
              <a:ext cx="2424765" cy="457200"/>
            </a:xfrm>
            <a:prstGeom prst="rect">
              <a:avLst/>
            </a:prstGeom>
            <a:solidFill>
              <a:srgbClr val="6A478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en-US" sz="1400" b="1" kern="0" dirty="0">
                  <a:solidFill>
                    <a:srgbClr val="FFFFFF"/>
                  </a:solidFill>
                  <a:latin typeface="Arial" panose="020B0604020202020204" pitchFamily="34" charset="0"/>
                  <a:ea typeface="ヒラギノ角ゴ Pro W3" charset="-128"/>
                  <a:cs typeface="Arial" panose="020B0604020202020204" pitchFamily="34" charset="0"/>
                </a:rPr>
                <a:t>Production by Geography</a:t>
              </a:r>
            </a:p>
          </p:txBody>
        </p:sp>
        <p:graphicFrame>
          <p:nvGraphicFramePr>
            <p:cNvPr id="62" name="Chart 61">
              <a:extLst>
                <a:ext uri="{FF2B5EF4-FFF2-40B4-BE49-F238E27FC236}">
                  <a16:creationId xmlns:a16="http://schemas.microsoft.com/office/drawing/2014/main" id="{DBE4DC35-7CCC-4C72-823C-4F430DCA433A}"/>
                </a:ext>
              </a:extLst>
            </p:cNvPr>
            <p:cNvGraphicFramePr>
              <a:graphicFrameLocks noChangeAspect="1"/>
            </p:cNvGraphicFramePr>
            <p:nvPr/>
          </p:nvGraphicFramePr>
          <p:xfrm>
            <a:off x="6311477" y="4545449"/>
            <a:ext cx="2477335" cy="192843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a:extLst>
                <a:ext uri="{FF2B5EF4-FFF2-40B4-BE49-F238E27FC236}">
                  <a16:creationId xmlns:a16="http://schemas.microsoft.com/office/drawing/2014/main" id="{773DCED9-566D-44D4-AD73-C12E75A4BA01}"/>
                </a:ext>
              </a:extLst>
            </p:cNvPr>
            <p:cNvGraphicFramePr>
              <a:graphicFrameLocks noChangeAspect="1"/>
            </p:cNvGraphicFramePr>
            <p:nvPr/>
          </p:nvGraphicFramePr>
          <p:xfrm>
            <a:off x="3632087" y="4556488"/>
            <a:ext cx="2477335" cy="1928430"/>
          </p:xfrm>
          <a:graphic>
            <a:graphicData uri="http://schemas.openxmlformats.org/drawingml/2006/chart">
              <c:chart xmlns:c="http://schemas.openxmlformats.org/drawingml/2006/chart" xmlns:r="http://schemas.openxmlformats.org/officeDocument/2006/relationships" r:id="rId8"/>
            </a:graphicData>
          </a:graphic>
        </p:graphicFrame>
        <p:sp>
          <p:nvSpPr>
            <p:cNvPr id="64" name="TextBox 63">
              <a:extLst>
                <a:ext uri="{FF2B5EF4-FFF2-40B4-BE49-F238E27FC236}">
                  <a16:creationId xmlns:a16="http://schemas.microsoft.com/office/drawing/2014/main" id="{EEDE2E74-A6F6-4418-A2A5-E7F565938B7F}"/>
                </a:ext>
              </a:extLst>
            </p:cNvPr>
            <p:cNvSpPr txBox="1"/>
            <p:nvPr/>
          </p:nvSpPr>
          <p:spPr>
            <a:xfrm>
              <a:off x="6236323" y="3603683"/>
              <a:ext cx="2627642" cy="276999"/>
            </a:xfrm>
            <a:prstGeom prst="rect">
              <a:avLst/>
            </a:prstGeom>
            <a:noFill/>
          </p:spPr>
          <p:txBody>
            <a:bodyPr wrap="none" rtlCol="0">
              <a:spAutoFit/>
            </a:bodyPr>
            <a:lstStyle/>
            <a:p>
              <a:pPr>
                <a:defRPr/>
              </a:pPr>
              <a:r>
                <a:rPr lang="en-US" sz="1200" b="1" kern="0" dirty="0">
                  <a:solidFill>
                    <a:prstClr val="black"/>
                  </a:solidFill>
                  <a:latin typeface="Arial" panose="020B0604020202020204" pitchFamily="34" charset="0"/>
                  <a:cs typeface="Arial" panose="020B0604020202020204" pitchFamily="34" charset="0"/>
                </a:rPr>
                <a:t>Commercial &amp; Industrial Systems</a:t>
              </a:r>
            </a:p>
          </p:txBody>
        </p:sp>
        <p:sp>
          <p:nvSpPr>
            <p:cNvPr id="65" name="TextBox 64">
              <a:extLst>
                <a:ext uri="{FF2B5EF4-FFF2-40B4-BE49-F238E27FC236}">
                  <a16:creationId xmlns:a16="http://schemas.microsoft.com/office/drawing/2014/main" id="{316DEBB4-2701-49CD-9DDF-3E7A1741A89B}"/>
                </a:ext>
              </a:extLst>
            </p:cNvPr>
            <p:cNvSpPr txBox="1"/>
            <p:nvPr/>
          </p:nvSpPr>
          <p:spPr>
            <a:xfrm>
              <a:off x="7961529" y="1694958"/>
              <a:ext cx="1194331" cy="646331"/>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Power Transmission Solutions</a:t>
              </a:r>
            </a:p>
          </p:txBody>
        </p:sp>
        <p:sp>
          <p:nvSpPr>
            <p:cNvPr id="66" name="TextBox 65">
              <a:extLst>
                <a:ext uri="{FF2B5EF4-FFF2-40B4-BE49-F238E27FC236}">
                  <a16:creationId xmlns:a16="http://schemas.microsoft.com/office/drawing/2014/main" id="{B49F7E3A-5D1A-4CD9-AF65-E80ACA58D2EC}"/>
                </a:ext>
              </a:extLst>
            </p:cNvPr>
            <p:cNvSpPr txBox="1"/>
            <p:nvPr/>
          </p:nvSpPr>
          <p:spPr>
            <a:xfrm>
              <a:off x="6128036" y="1800940"/>
              <a:ext cx="910628" cy="461665"/>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Climate Solutions</a:t>
              </a:r>
            </a:p>
          </p:txBody>
        </p:sp>
        <p:sp>
          <p:nvSpPr>
            <p:cNvPr id="67" name="TextBox 66">
              <a:extLst>
                <a:ext uri="{FF2B5EF4-FFF2-40B4-BE49-F238E27FC236}">
                  <a16:creationId xmlns:a16="http://schemas.microsoft.com/office/drawing/2014/main" id="{1F1EA1C4-4BED-4BD0-B8A4-0EFAEF24F04B}"/>
                </a:ext>
              </a:extLst>
            </p:cNvPr>
            <p:cNvSpPr txBox="1"/>
            <p:nvPr/>
          </p:nvSpPr>
          <p:spPr>
            <a:xfrm>
              <a:off x="4753484" y="4425812"/>
              <a:ext cx="910628"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Mexico</a:t>
              </a:r>
            </a:p>
          </p:txBody>
        </p:sp>
        <p:sp>
          <p:nvSpPr>
            <p:cNvPr id="68" name="TextBox 67">
              <a:extLst>
                <a:ext uri="{FF2B5EF4-FFF2-40B4-BE49-F238E27FC236}">
                  <a16:creationId xmlns:a16="http://schemas.microsoft.com/office/drawing/2014/main" id="{2B8D2D93-58F3-4508-A7F1-D0F3255BB156}"/>
                </a:ext>
              </a:extLst>
            </p:cNvPr>
            <p:cNvSpPr txBox="1"/>
            <p:nvPr/>
          </p:nvSpPr>
          <p:spPr>
            <a:xfrm>
              <a:off x="8170235" y="4976977"/>
              <a:ext cx="910628"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Mexico</a:t>
              </a:r>
            </a:p>
          </p:txBody>
        </p:sp>
        <p:sp>
          <p:nvSpPr>
            <p:cNvPr id="69" name="TextBox 68">
              <a:extLst>
                <a:ext uri="{FF2B5EF4-FFF2-40B4-BE49-F238E27FC236}">
                  <a16:creationId xmlns:a16="http://schemas.microsoft.com/office/drawing/2014/main" id="{B1387B50-5454-474A-A3EC-02034ABE76B1}"/>
                </a:ext>
              </a:extLst>
            </p:cNvPr>
            <p:cNvSpPr txBox="1"/>
            <p:nvPr/>
          </p:nvSpPr>
          <p:spPr>
            <a:xfrm>
              <a:off x="5168309" y="6177135"/>
              <a:ext cx="1012351" cy="461665"/>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USA &amp; Canada</a:t>
              </a:r>
            </a:p>
          </p:txBody>
        </p:sp>
        <p:sp>
          <p:nvSpPr>
            <p:cNvPr id="70" name="TextBox 69">
              <a:extLst>
                <a:ext uri="{FF2B5EF4-FFF2-40B4-BE49-F238E27FC236}">
                  <a16:creationId xmlns:a16="http://schemas.microsoft.com/office/drawing/2014/main" id="{96DB208F-5859-4C22-B3D7-AA137F4198CD}"/>
                </a:ext>
              </a:extLst>
            </p:cNvPr>
            <p:cNvSpPr txBox="1"/>
            <p:nvPr/>
          </p:nvSpPr>
          <p:spPr>
            <a:xfrm>
              <a:off x="6397315" y="6222287"/>
              <a:ext cx="1012351" cy="461665"/>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USA &amp; Canada</a:t>
              </a:r>
            </a:p>
          </p:txBody>
        </p:sp>
        <p:sp>
          <p:nvSpPr>
            <p:cNvPr id="71" name="TextBox 70">
              <a:extLst>
                <a:ext uri="{FF2B5EF4-FFF2-40B4-BE49-F238E27FC236}">
                  <a16:creationId xmlns:a16="http://schemas.microsoft.com/office/drawing/2014/main" id="{CF0C383C-D3B3-42EF-B52B-6EA8F0B4B578}"/>
                </a:ext>
              </a:extLst>
            </p:cNvPr>
            <p:cNvSpPr txBox="1"/>
            <p:nvPr/>
          </p:nvSpPr>
          <p:spPr>
            <a:xfrm>
              <a:off x="3632086" y="4599694"/>
              <a:ext cx="1012351"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Europe</a:t>
              </a:r>
            </a:p>
          </p:txBody>
        </p:sp>
        <p:sp>
          <p:nvSpPr>
            <p:cNvPr id="72" name="TextBox 71">
              <a:extLst>
                <a:ext uri="{FF2B5EF4-FFF2-40B4-BE49-F238E27FC236}">
                  <a16:creationId xmlns:a16="http://schemas.microsoft.com/office/drawing/2014/main" id="{83E9BB04-AAFE-4734-8A6A-2FD79385EE00}"/>
                </a:ext>
              </a:extLst>
            </p:cNvPr>
            <p:cNvSpPr txBox="1"/>
            <p:nvPr/>
          </p:nvSpPr>
          <p:spPr>
            <a:xfrm>
              <a:off x="6028711" y="5016575"/>
              <a:ext cx="1012351"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Asia</a:t>
              </a:r>
            </a:p>
          </p:txBody>
        </p:sp>
        <p:sp>
          <p:nvSpPr>
            <p:cNvPr id="73" name="TextBox 72">
              <a:extLst>
                <a:ext uri="{FF2B5EF4-FFF2-40B4-BE49-F238E27FC236}">
                  <a16:creationId xmlns:a16="http://schemas.microsoft.com/office/drawing/2014/main" id="{913CBD4C-B587-401D-92A8-7AFC7922F510}"/>
                </a:ext>
              </a:extLst>
            </p:cNvPr>
            <p:cNvSpPr txBox="1"/>
            <p:nvPr/>
          </p:nvSpPr>
          <p:spPr>
            <a:xfrm>
              <a:off x="3400838" y="5025365"/>
              <a:ext cx="1012351"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Asia</a:t>
              </a:r>
            </a:p>
          </p:txBody>
        </p:sp>
        <p:sp>
          <p:nvSpPr>
            <p:cNvPr id="74" name="TextBox 73">
              <a:extLst>
                <a:ext uri="{FF2B5EF4-FFF2-40B4-BE49-F238E27FC236}">
                  <a16:creationId xmlns:a16="http://schemas.microsoft.com/office/drawing/2014/main" id="{C6E44CC9-BEEF-4A87-AC48-2060E525314E}"/>
                </a:ext>
              </a:extLst>
            </p:cNvPr>
            <p:cNvSpPr txBox="1"/>
            <p:nvPr/>
          </p:nvSpPr>
          <p:spPr>
            <a:xfrm>
              <a:off x="6743983" y="4441547"/>
              <a:ext cx="1012351"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Europe</a:t>
              </a:r>
            </a:p>
          </p:txBody>
        </p:sp>
        <p:sp>
          <p:nvSpPr>
            <p:cNvPr id="75" name="TextBox 74">
              <a:extLst>
                <a:ext uri="{FF2B5EF4-FFF2-40B4-BE49-F238E27FC236}">
                  <a16:creationId xmlns:a16="http://schemas.microsoft.com/office/drawing/2014/main" id="{DD6DFF17-42C8-411D-8721-C5A0C092412E}"/>
                </a:ext>
              </a:extLst>
            </p:cNvPr>
            <p:cNvSpPr txBox="1"/>
            <p:nvPr/>
          </p:nvSpPr>
          <p:spPr>
            <a:xfrm>
              <a:off x="4118923" y="4429832"/>
              <a:ext cx="1012351" cy="276999"/>
            </a:xfrm>
            <a:prstGeom prst="rect">
              <a:avLst/>
            </a:prstGeom>
            <a:noFill/>
          </p:spPr>
          <p:txBody>
            <a:bodyPr wrap="square" rtlCol="0">
              <a:spAutoFit/>
            </a:bodyPr>
            <a:lstStyle/>
            <a:p>
              <a:pPr algn="ctr">
                <a:defRPr/>
              </a:pPr>
              <a:r>
                <a:rPr lang="en-US" sz="1200" b="1" kern="0" dirty="0">
                  <a:solidFill>
                    <a:prstClr val="black"/>
                  </a:solidFill>
                  <a:latin typeface="Arial" panose="020B0604020202020204" pitchFamily="34" charset="0"/>
                  <a:cs typeface="Arial" panose="020B0604020202020204" pitchFamily="34" charset="0"/>
                </a:rPr>
                <a:t>ROW</a:t>
              </a:r>
            </a:p>
          </p:txBody>
        </p:sp>
        <p:sp>
          <p:nvSpPr>
            <p:cNvPr id="76" name="TextBox 75">
              <a:extLst>
                <a:ext uri="{FF2B5EF4-FFF2-40B4-BE49-F238E27FC236}">
                  <a16:creationId xmlns:a16="http://schemas.microsoft.com/office/drawing/2014/main" id="{AF810C59-002B-4204-9768-7E1FBDB19104}"/>
                </a:ext>
              </a:extLst>
            </p:cNvPr>
            <p:cNvSpPr txBox="1"/>
            <p:nvPr/>
          </p:nvSpPr>
          <p:spPr>
            <a:xfrm>
              <a:off x="6643186" y="2317989"/>
              <a:ext cx="1012351" cy="307777"/>
            </a:xfrm>
            <a:prstGeom prst="rect">
              <a:avLst/>
            </a:prstGeom>
            <a:noFill/>
          </p:spPr>
          <p:txBody>
            <a:bodyPr wrap="square" rtlCol="0">
              <a:spAutoFit/>
            </a:bodyPr>
            <a:lstStyle/>
            <a:p>
              <a:pPr algn="ctr">
                <a:defRPr/>
              </a:pPr>
              <a:r>
                <a:rPr lang="en-US" sz="1400" b="1" kern="0" dirty="0">
                  <a:solidFill>
                    <a:prstClr val="white"/>
                  </a:solidFill>
                  <a:latin typeface="Arial" panose="020B0604020202020204" pitchFamily="34" charset="0"/>
                  <a:cs typeface="Arial" panose="020B0604020202020204" pitchFamily="34" charset="0"/>
                </a:rPr>
                <a:t>28%</a:t>
              </a:r>
            </a:p>
          </p:txBody>
        </p:sp>
        <p:sp>
          <p:nvSpPr>
            <p:cNvPr id="77" name="TextBox 76">
              <a:extLst>
                <a:ext uri="{FF2B5EF4-FFF2-40B4-BE49-F238E27FC236}">
                  <a16:creationId xmlns:a16="http://schemas.microsoft.com/office/drawing/2014/main" id="{CDD86741-E61E-4C50-9905-DB2F6E26205D}"/>
                </a:ext>
              </a:extLst>
            </p:cNvPr>
            <p:cNvSpPr txBox="1"/>
            <p:nvPr/>
          </p:nvSpPr>
          <p:spPr>
            <a:xfrm>
              <a:off x="7404063" y="2193541"/>
              <a:ext cx="1012351" cy="307777"/>
            </a:xfrm>
            <a:prstGeom prst="rect">
              <a:avLst/>
            </a:prstGeom>
            <a:noFill/>
          </p:spPr>
          <p:txBody>
            <a:bodyPr wrap="square" rtlCol="0">
              <a:spAutoFit/>
            </a:bodyPr>
            <a:lstStyle/>
            <a:p>
              <a:pPr algn="ctr">
                <a:defRPr/>
              </a:pPr>
              <a:r>
                <a:rPr lang="en-US" sz="1400" b="1" kern="0" dirty="0">
                  <a:solidFill>
                    <a:prstClr val="white"/>
                  </a:solidFill>
                  <a:latin typeface="Arial" panose="020B0604020202020204" pitchFamily="34" charset="0"/>
                  <a:cs typeface="Arial" panose="020B0604020202020204" pitchFamily="34" charset="0"/>
                </a:rPr>
                <a:t>24%</a:t>
              </a:r>
            </a:p>
          </p:txBody>
        </p:sp>
        <p:sp>
          <p:nvSpPr>
            <p:cNvPr id="78" name="TextBox 77">
              <a:extLst>
                <a:ext uri="{FF2B5EF4-FFF2-40B4-BE49-F238E27FC236}">
                  <a16:creationId xmlns:a16="http://schemas.microsoft.com/office/drawing/2014/main" id="{22384397-14F0-409A-8FC7-6EA3126F40D2}"/>
                </a:ext>
              </a:extLst>
            </p:cNvPr>
            <p:cNvSpPr txBox="1"/>
            <p:nvPr/>
          </p:nvSpPr>
          <p:spPr>
            <a:xfrm>
              <a:off x="7069840" y="2984464"/>
              <a:ext cx="1012351" cy="307777"/>
            </a:xfrm>
            <a:prstGeom prst="rect">
              <a:avLst/>
            </a:prstGeom>
            <a:noFill/>
          </p:spPr>
          <p:txBody>
            <a:bodyPr wrap="square" rtlCol="0">
              <a:spAutoFit/>
            </a:bodyPr>
            <a:lstStyle/>
            <a:p>
              <a:pPr algn="ctr">
                <a:defRPr/>
              </a:pPr>
              <a:r>
                <a:rPr lang="en-US" sz="1400" b="1" kern="0" dirty="0">
                  <a:solidFill>
                    <a:prstClr val="white"/>
                  </a:solidFill>
                  <a:latin typeface="Arial" panose="020B0604020202020204" pitchFamily="34" charset="0"/>
                  <a:cs typeface="Arial" panose="020B0604020202020204" pitchFamily="34" charset="0"/>
                </a:rPr>
                <a:t>48%</a:t>
              </a:r>
            </a:p>
          </p:txBody>
        </p:sp>
        <p:sp>
          <p:nvSpPr>
            <p:cNvPr id="79" name="TextBox 78">
              <a:extLst>
                <a:ext uri="{FF2B5EF4-FFF2-40B4-BE49-F238E27FC236}">
                  <a16:creationId xmlns:a16="http://schemas.microsoft.com/office/drawing/2014/main" id="{2D183D7F-EB3B-48F0-AF95-3268DB219F21}"/>
                </a:ext>
              </a:extLst>
            </p:cNvPr>
            <p:cNvSpPr txBox="1"/>
            <p:nvPr/>
          </p:nvSpPr>
          <p:spPr>
            <a:xfrm>
              <a:off x="4834367" y="2369281"/>
              <a:ext cx="910628" cy="461665"/>
            </a:xfrm>
            <a:prstGeom prst="rect">
              <a:avLst/>
            </a:prstGeom>
            <a:noFill/>
          </p:spPr>
          <p:txBody>
            <a:bodyPr wrap="square" rtlCol="0">
              <a:spAutoFit/>
            </a:bodyPr>
            <a:lstStyle/>
            <a:p>
              <a:pPr algn="ctr">
                <a:defRPr/>
              </a:pPr>
              <a:r>
                <a:rPr lang="en-US" sz="1200" b="1" kern="0" dirty="0">
                  <a:solidFill>
                    <a:prstClr val="white"/>
                  </a:solidFill>
                  <a:latin typeface="Arial" panose="020B0604020202020204" pitchFamily="34" charset="0"/>
                  <a:cs typeface="Arial" panose="020B0604020202020204" pitchFamily="34" charset="0"/>
                </a:rPr>
                <a:t>Small Motors</a:t>
              </a:r>
            </a:p>
          </p:txBody>
        </p:sp>
        <p:sp>
          <p:nvSpPr>
            <p:cNvPr id="80" name="TextBox 79">
              <a:extLst>
                <a:ext uri="{FF2B5EF4-FFF2-40B4-BE49-F238E27FC236}">
                  <a16:creationId xmlns:a16="http://schemas.microsoft.com/office/drawing/2014/main" id="{36A4C5B4-169D-43E3-8D9D-9D8E4B40B1B8}"/>
                </a:ext>
              </a:extLst>
            </p:cNvPr>
            <p:cNvSpPr txBox="1"/>
            <p:nvPr/>
          </p:nvSpPr>
          <p:spPr>
            <a:xfrm>
              <a:off x="3270323" y="3359451"/>
              <a:ext cx="1273379" cy="276999"/>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Large Motors</a:t>
              </a:r>
            </a:p>
          </p:txBody>
        </p:sp>
        <p:sp>
          <p:nvSpPr>
            <p:cNvPr id="81" name="TextBox 80">
              <a:extLst>
                <a:ext uri="{FF2B5EF4-FFF2-40B4-BE49-F238E27FC236}">
                  <a16:creationId xmlns:a16="http://schemas.microsoft.com/office/drawing/2014/main" id="{6D76D340-CC0D-4C68-949D-ABD67004029A}"/>
                </a:ext>
              </a:extLst>
            </p:cNvPr>
            <p:cNvSpPr txBox="1"/>
            <p:nvPr/>
          </p:nvSpPr>
          <p:spPr>
            <a:xfrm>
              <a:off x="3141008" y="2510692"/>
              <a:ext cx="1079359" cy="276999"/>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Gearing</a:t>
              </a:r>
            </a:p>
          </p:txBody>
        </p:sp>
        <p:sp>
          <p:nvSpPr>
            <p:cNvPr id="82" name="TextBox 81">
              <a:extLst>
                <a:ext uri="{FF2B5EF4-FFF2-40B4-BE49-F238E27FC236}">
                  <a16:creationId xmlns:a16="http://schemas.microsoft.com/office/drawing/2014/main" id="{B4A0B5CF-D399-4E95-81B6-E1BFFDBDEE79}"/>
                </a:ext>
              </a:extLst>
            </p:cNvPr>
            <p:cNvSpPr txBox="1"/>
            <p:nvPr/>
          </p:nvSpPr>
          <p:spPr>
            <a:xfrm>
              <a:off x="3241975" y="2099366"/>
              <a:ext cx="1079359" cy="276999"/>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Bearings</a:t>
              </a:r>
            </a:p>
          </p:txBody>
        </p:sp>
        <p:sp>
          <p:nvSpPr>
            <p:cNvPr id="83" name="TextBox 82">
              <a:extLst>
                <a:ext uri="{FF2B5EF4-FFF2-40B4-BE49-F238E27FC236}">
                  <a16:creationId xmlns:a16="http://schemas.microsoft.com/office/drawing/2014/main" id="{C7FC0431-032F-4229-B006-7582C1F925CF}"/>
                </a:ext>
              </a:extLst>
            </p:cNvPr>
            <p:cNvSpPr txBox="1"/>
            <p:nvPr/>
          </p:nvSpPr>
          <p:spPr>
            <a:xfrm>
              <a:off x="4712394" y="3520151"/>
              <a:ext cx="809475" cy="461665"/>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Fans &amp;  Blowers</a:t>
              </a:r>
            </a:p>
          </p:txBody>
        </p:sp>
        <p:sp>
          <p:nvSpPr>
            <p:cNvPr id="84" name="TextBox 83">
              <a:extLst>
                <a:ext uri="{FF2B5EF4-FFF2-40B4-BE49-F238E27FC236}">
                  <a16:creationId xmlns:a16="http://schemas.microsoft.com/office/drawing/2014/main" id="{51EAB972-D559-4B08-A775-7C58F0830FA5}"/>
                </a:ext>
              </a:extLst>
            </p:cNvPr>
            <p:cNvSpPr txBox="1"/>
            <p:nvPr/>
          </p:nvSpPr>
          <p:spPr>
            <a:xfrm>
              <a:off x="3092406" y="2873022"/>
              <a:ext cx="1079359" cy="276999"/>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Generators</a:t>
              </a:r>
            </a:p>
          </p:txBody>
        </p:sp>
        <p:sp>
          <p:nvSpPr>
            <p:cNvPr id="85" name="TextBox 84">
              <a:extLst>
                <a:ext uri="{FF2B5EF4-FFF2-40B4-BE49-F238E27FC236}">
                  <a16:creationId xmlns:a16="http://schemas.microsoft.com/office/drawing/2014/main" id="{3DCD57AA-41DF-4329-836E-09491C036923}"/>
                </a:ext>
              </a:extLst>
            </p:cNvPr>
            <p:cNvSpPr txBox="1"/>
            <p:nvPr/>
          </p:nvSpPr>
          <p:spPr>
            <a:xfrm>
              <a:off x="3456966" y="1845926"/>
              <a:ext cx="1079359" cy="276999"/>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Couplings</a:t>
              </a:r>
            </a:p>
          </p:txBody>
        </p:sp>
        <p:sp>
          <p:nvSpPr>
            <p:cNvPr id="86" name="TextBox 85">
              <a:extLst>
                <a:ext uri="{FF2B5EF4-FFF2-40B4-BE49-F238E27FC236}">
                  <a16:creationId xmlns:a16="http://schemas.microsoft.com/office/drawing/2014/main" id="{DB03A269-A4A2-4C02-81A8-CE549B6A0B6D}"/>
                </a:ext>
              </a:extLst>
            </p:cNvPr>
            <p:cNvSpPr txBox="1"/>
            <p:nvPr/>
          </p:nvSpPr>
          <p:spPr>
            <a:xfrm>
              <a:off x="4039630" y="1671578"/>
              <a:ext cx="1079359" cy="276999"/>
            </a:xfrm>
            <a:prstGeom prst="rect">
              <a:avLst/>
            </a:prstGeom>
            <a:noFill/>
          </p:spPr>
          <p:txBody>
            <a:bodyPr wrap="square" rtlCol="0">
              <a:spAutoFit/>
            </a:bodyPr>
            <a:lstStyle/>
            <a:p>
              <a:pPr algn="ctr">
                <a:defRPr/>
              </a:pPr>
              <a:r>
                <a:rPr lang="en-US" sz="1200" b="1" kern="0" dirty="0">
                  <a:solidFill>
                    <a:sysClr val="windowText" lastClr="000000"/>
                  </a:solidFill>
                  <a:latin typeface="Arial" panose="020B0604020202020204" pitchFamily="34" charset="0"/>
                  <a:cs typeface="Arial" panose="020B0604020202020204" pitchFamily="34" charset="0"/>
                </a:rPr>
                <a:t>Other</a:t>
              </a:r>
            </a:p>
          </p:txBody>
        </p:sp>
      </p:grpSp>
      <p:sp>
        <p:nvSpPr>
          <p:cNvPr id="99" name="TextBox 18">
            <a:extLst>
              <a:ext uri="{FF2B5EF4-FFF2-40B4-BE49-F238E27FC236}">
                <a16:creationId xmlns:a16="http://schemas.microsoft.com/office/drawing/2014/main" id="{0545DB1C-F7EB-40BF-869E-5475D72EC83A}"/>
              </a:ext>
            </a:extLst>
          </p:cNvPr>
          <p:cNvSpPr txBox="1">
            <a:spLocks noChangeArrowheads="1"/>
          </p:cNvSpPr>
          <p:nvPr/>
        </p:nvSpPr>
        <p:spPr bwMode="auto">
          <a:xfrm>
            <a:off x="997464" y="1432852"/>
            <a:ext cx="2880360" cy="822960"/>
          </a:xfrm>
          <a:prstGeom prst="rect">
            <a:avLst/>
          </a:prstGeom>
          <a:noFill/>
          <a:ln w="9525">
            <a:noFill/>
            <a:miter lim="800000"/>
            <a:headEnd/>
            <a:tailEnd/>
          </a:ln>
        </p:spPr>
        <p:txBody>
          <a:bodyPr lIns="82058" tIns="41029" rIns="82058" bIns="41029">
            <a:spAutoFit/>
          </a:bodyPr>
          <a:lstStyle/>
          <a:p>
            <a:pPr algn="ctr">
              <a:defRPr/>
            </a:pPr>
            <a:r>
              <a:rPr lang="en-US" sz="1600" kern="0" dirty="0">
                <a:solidFill>
                  <a:prstClr val="black"/>
                </a:solidFill>
                <a:latin typeface="Arial" panose="020B0604020202020204" pitchFamily="34" charset="0"/>
                <a:cs typeface="Arial" panose="020B0604020202020204" pitchFamily="34" charset="0"/>
              </a:rPr>
              <a:t>Founded in 1955 with Headquarters in</a:t>
            </a:r>
          </a:p>
          <a:p>
            <a:pPr algn="ctr">
              <a:defRPr/>
            </a:pPr>
            <a:r>
              <a:rPr lang="en-US" sz="1600" kern="0" dirty="0">
                <a:solidFill>
                  <a:prstClr val="black"/>
                </a:solidFill>
                <a:latin typeface="Arial" panose="020B0604020202020204" pitchFamily="34" charset="0"/>
                <a:cs typeface="Arial" panose="020B0604020202020204" pitchFamily="34" charset="0"/>
              </a:rPr>
              <a:t>Beloit, Wisconsin</a:t>
            </a:r>
          </a:p>
        </p:txBody>
      </p:sp>
      <p:cxnSp>
        <p:nvCxnSpPr>
          <p:cNvPr id="100" name="Straight Connector 8">
            <a:extLst>
              <a:ext uri="{FF2B5EF4-FFF2-40B4-BE49-F238E27FC236}">
                <a16:creationId xmlns:a16="http://schemas.microsoft.com/office/drawing/2014/main" id="{0FFB41E2-6594-423F-A454-D831E74A98D2}"/>
              </a:ext>
            </a:extLst>
          </p:cNvPr>
          <p:cNvCxnSpPr>
            <a:cxnSpLocks noChangeShapeType="1"/>
          </p:cNvCxnSpPr>
          <p:nvPr/>
        </p:nvCxnSpPr>
        <p:spPr bwMode="auto">
          <a:xfrm>
            <a:off x="1038181" y="2390139"/>
            <a:ext cx="2914651" cy="0"/>
          </a:xfrm>
          <a:prstGeom prst="line">
            <a:avLst/>
          </a:prstGeom>
          <a:noFill/>
          <a:ln w="9525" algn="ctr">
            <a:solidFill>
              <a:schemeClr val="tx1"/>
            </a:solidFill>
            <a:round/>
            <a:headEnd/>
            <a:tailEnd/>
          </a:ln>
        </p:spPr>
      </p:cxnSp>
      <p:cxnSp>
        <p:nvCxnSpPr>
          <p:cNvPr id="101" name="Straight Connector 20">
            <a:extLst>
              <a:ext uri="{FF2B5EF4-FFF2-40B4-BE49-F238E27FC236}">
                <a16:creationId xmlns:a16="http://schemas.microsoft.com/office/drawing/2014/main" id="{59D1DA2D-588B-4304-8CCA-253988AB2F97}"/>
              </a:ext>
            </a:extLst>
          </p:cNvPr>
          <p:cNvCxnSpPr>
            <a:cxnSpLocks noChangeShapeType="1"/>
          </p:cNvCxnSpPr>
          <p:nvPr/>
        </p:nvCxnSpPr>
        <p:spPr bwMode="auto">
          <a:xfrm>
            <a:off x="1038181" y="5371342"/>
            <a:ext cx="2914651" cy="0"/>
          </a:xfrm>
          <a:prstGeom prst="line">
            <a:avLst/>
          </a:prstGeom>
          <a:noFill/>
          <a:ln w="9525" algn="ctr">
            <a:solidFill>
              <a:schemeClr val="tx1"/>
            </a:solidFill>
            <a:round/>
            <a:headEnd/>
            <a:tailEnd/>
          </a:ln>
        </p:spPr>
      </p:cxnSp>
      <p:sp>
        <p:nvSpPr>
          <p:cNvPr id="102" name="TextBox 23">
            <a:extLst>
              <a:ext uri="{FF2B5EF4-FFF2-40B4-BE49-F238E27FC236}">
                <a16:creationId xmlns:a16="http://schemas.microsoft.com/office/drawing/2014/main" id="{EDF2354B-B945-42A0-8752-65C54612BDC6}"/>
              </a:ext>
            </a:extLst>
          </p:cNvPr>
          <p:cNvSpPr txBox="1">
            <a:spLocks noChangeArrowheads="1"/>
          </p:cNvSpPr>
          <p:nvPr/>
        </p:nvSpPr>
        <p:spPr bwMode="auto">
          <a:xfrm>
            <a:off x="1001326" y="2624089"/>
            <a:ext cx="2880360" cy="329081"/>
          </a:xfrm>
          <a:prstGeom prst="rect">
            <a:avLst/>
          </a:prstGeom>
          <a:noFill/>
          <a:ln w="9525">
            <a:noFill/>
            <a:miter lim="800000"/>
            <a:headEnd/>
            <a:tailEnd/>
          </a:ln>
        </p:spPr>
        <p:txBody>
          <a:bodyPr wrap="square" lIns="82058" tIns="41029" rIns="82058" bIns="41029">
            <a:spAutoFit/>
          </a:bodyPr>
          <a:lstStyle/>
          <a:p>
            <a:pPr algn="ctr">
              <a:defRPr/>
            </a:pPr>
            <a:r>
              <a:rPr lang="en-US" sz="1600" kern="0" dirty="0">
                <a:solidFill>
                  <a:prstClr val="black"/>
                </a:solidFill>
                <a:latin typeface="Arial" panose="020B0604020202020204" pitchFamily="34" charset="0"/>
                <a:cs typeface="Arial" panose="020B0604020202020204" pitchFamily="34" charset="0"/>
              </a:rPr>
              <a:t>2018 Sales of </a:t>
            </a:r>
            <a:r>
              <a:rPr lang="en-US" sz="1600" b="1" kern="0" dirty="0">
                <a:solidFill>
                  <a:prstClr val="black"/>
                </a:solidFill>
                <a:latin typeface="Arial" panose="020B0604020202020204" pitchFamily="34" charset="0"/>
                <a:cs typeface="Arial" panose="020B0604020202020204" pitchFamily="34" charset="0"/>
              </a:rPr>
              <a:t>$3.6B</a:t>
            </a:r>
          </a:p>
        </p:txBody>
      </p:sp>
      <p:cxnSp>
        <p:nvCxnSpPr>
          <p:cNvPr id="103" name="Straight Connector 8">
            <a:extLst>
              <a:ext uri="{FF2B5EF4-FFF2-40B4-BE49-F238E27FC236}">
                <a16:creationId xmlns:a16="http://schemas.microsoft.com/office/drawing/2014/main" id="{E3BACD33-3C8D-4125-A518-AF97DD4E4AA2}"/>
              </a:ext>
            </a:extLst>
          </p:cNvPr>
          <p:cNvCxnSpPr>
            <a:cxnSpLocks noChangeShapeType="1"/>
          </p:cNvCxnSpPr>
          <p:nvPr/>
        </p:nvCxnSpPr>
        <p:spPr bwMode="auto">
          <a:xfrm>
            <a:off x="1042043" y="3285636"/>
            <a:ext cx="2914651" cy="0"/>
          </a:xfrm>
          <a:prstGeom prst="line">
            <a:avLst/>
          </a:prstGeom>
          <a:noFill/>
          <a:ln w="9525" algn="ctr">
            <a:solidFill>
              <a:schemeClr val="tx1"/>
            </a:solidFill>
            <a:round/>
            <a:headEnd/>
            <a:tailEnd/>
          </a:ln>
        </p:spPr>
      </p:cxnSp>
      <p:sp>
        <p:nvSpPr>
          <p:cNvPr id="104" name="TextBox 18">
            <a:extLst>
              <a:ext uri="{FF2B5EF4-FFF2-40B4-BE49-F238E27FC236}">
                <a16:creationId xmlns:a16="http://schemas.microsoft.com/office/drawing/2014/main" id="{454CA3B5-767C-42C9-9030-9156BE8256B5}"/>
              </a:ext>
            </a:extLst>
          </p:cNvPr>
          <p:cNvSpPr txBox="1">
            <a:spLocks noChangeArrowheads="1"/>
          </p:cNvSpPr>
          <p:nvPr/>
        </p:nvSpPr>
        <p:spPr bwMode="auto">
          <a:xfrm>
            <a:off x="1345200" y="4508008"/>
            <a:ext cx="2184888" cy="575302"/>
          </a:xfrm>
          <a:prstGeom prst="rect">
            <a:avLst/>
          </a:prstGeom>
          <a:noFill/>
          <a:ln w="9525">
            <a:noFill/>
            <a:miter lim="800000"/>
            <a:headEnd/>
            <a:tailEnd/>
          </a:ln>
        </p:spPr>
        <p:txBody>
          <a:bodyPr wrap="square" lIns="82058" tIns="41029" rIns="82058" bIns="41029">
            <a:spAutoFit/>
          </a:bodyPr>
          <a:lstStyle/>
          <a:p>
            <a:pPr algn="ctr">
              <a:defRPr/>
            </a:pPr>
            <a:r>
              <a:rPr lang="en-US" sz="1600" kern="0" dirty="0">
                <a:solidFill>
                  <a:prstClr val="black"/>
                </a:solidFill>
                <a:latin typeface="Arial" panose="020B0604020202020204" pitchFamily="34" charset="0"/>
                <a:cs typeface="Arial" panose="020B0604020202020204" pitchFamily="34" charset="0"/>
              </a:rPr>
              <a:t>Global Manufacturing Footprint</a:t>
            </a:r>
          </a:p>
        </p:txBody>
      </p:sp>
      <p:sp>
        <p:nvSpPr>
          <p:cNvPr id="105" name="TextBox 104">
            <a:extLst>
              <a:ext uri="{FF2B5EF4-FFF2-40B4-BE49-F238E27FC236}">
                <a16:creationId xmlns:a16="http://schemas.microsoft.com/office/drawing/2014/main" id="{6527458B-D398-4DA3-915C-A20A135114D8}"/>
              </a:ext>
            </a:extLst>
          </p:cNvPr>
          <p:cNvSpPr txBox="1">
            <a:spLocks noChangeArrowheads="1"/>
          </p:cNvSpPr>
          <p:nvPr/>
        </p:nvSpPr>
        <p:spPr bwMode="auto">
          <a:xfrm>
            <a:off x="1208888" y="5600232"/>
            <a:ext cx="2457512" cy="821523"/>
          </a:xfrm>
          <a:prstGeom prst="rect">
            <a:avLst/>
          </a:prstGeom>
          <a:noFill/>
          <a:ln w="9525">
            <a:noFill/>
            <a:miter lim="800000"/>
            <a:headEnd/>
            <a:tailEnd/>
          </a:ln>
        </p:spPr>
        <p:txBody>
          <a:bodyPr wrap="square" lIns="82058" tIns="41029" rIns="82058" bIns="41029">
            <a:spAutoFit/>
          </a:bodyPr>
          <a:lstStyle/>
          <a:p>
            <a:pPr algn="ctr">
              <a:defRPr/>
            </a:pPr>
            <a:r>
              <a:rPr lang="en-US" sz="1600" kern="0" dirty="0">
                <a:solidFill>
                  <a:prstClr val="black"/>
                </a:solidFill>
                <a:latin typeface="Arial" panose="020B0604020202020204" pitchFamily="34" charset="0"/>
                <a:cs typeface="Arial" panose="020B0604020202020204" pitchFamily="34" charset="0"/>
              </a:rPr>
              <a:t>Leader in High Efficiency Motors and Power Transmission Systems</a:t>
            </a:r>
          </a:p>
        </p:txBody>
      </p:sp>
      <p:sp>
        <p:nvSpPr>
          <p:cNvPr id="106" name="TextBox 23">
            <a:extLst>
              <a:ext uri="{FF2B5EF4-FFF2-40B4-BE49-F238E27FC236}">
                <a16:creationId xmlns:a16="http://schemas.microsoft.com/office/drawing/2014/main" id="{116845F6-00A5-4D60-BBD7-B5A5C280D3FD}"/>
              </a:ext>
            </a:extLst>
          </p:cNvPr>
          <p:cNvSpPr txBox="1">
            <a:spLocks noChangeArrowheads="1"/>
          </p:cNvSpPr>
          <p:nvPr/>
        </p:nvSpPr>
        <p:spPr bwMode="auto">
          <a:xfrm>
            <a:off x="1000376" y="3577293"/>
            <a:ext cx="2880360" cy="329081"/>
          </a:xfrm>
          <a:prstGeom prst="rect">
            <a:avLst/>
          </a:prstGeom>
          <a:noFill/>
          <a:ln w="9525">
            <a:noFill/>
            <a:miter lim="800000"/>
            <a:headEnd/>
            <a:tailEnd/>
          </a:ln>
        </p:spPr>
        <p:txBody>
          <a:bodyPr wrap="square" lIns="82058" tIns="41029" rIns="82058" bIns="41029">
            <a:spAutoFit/>
          </a:bodyPr>
          <a:lstStyle/>
          <a:p>
            <a:pPr algn="ctr">
              <a:defRPr/>
            </a:pPr>
            <a:r>
              <a:rPr lang="en-US" sz="1600" kern="0" dirty="0">
                <a:solidFill>
                  <a:prstClr val="black"/>
                </a:solidFill>
                <a:latin typeface="Arial" panose="020B0604020202020204" pitchFamily="34" charset="0"/>
                <a:cs typeface="Arial" panose="020B0604020202020204" pitchFamily="34" charset="0"/>
              </a:rPr>
              <a:t>24k Employees</a:t>
            </a:r>
            <a:endParaRPr lang="en-US" sz="1600" b="1" kern="0" dirty="0">
              <a:solidFill>
                <a:prstClr val="black"/>
              </a:solidFill>
              <a:latin typeface="Arial" panose="020B0604020202020204" pitchFamily="34" charset="0"/>
              <a:cs typeface="Arial" panose="020B0604020202020204" pitchFamily="34" charset="0"/>
            </a:endParaRPr>
          </a:p>
        </p:txBody>
      </p:sp>
      <p:cxnSp>
        <p:nvCxnSpPr>
          <p:cNvPr id="107" name="Straight Connector 8">
            <a:extLst>
              <a:ext uri="{FF2B5EF4-FFF2-40B4-BE49-F238E27FC236}">
                <a16:creationId xmlns:a16="http://schemas.microsoft.com/office/drawing/2014/main" id="{7CC5E584-947C-496B-B47C-21EA9EC80E1E}"/>
              </a:ext>
            </a:extLst>
          </p:cNvPr>
          <p:cNvCxnSpPr>
            <a:cxnSpLocks noChangeShapeType="1"/>
          </p:cNvCxnSpPr>
          <p:nvPr/>
        </p:nvCxnSpPr>
        <p:spPr bwMode="auto">
          <a:xfrm>
            <a:off x="1041093" y="4238840"/>
            <a:ext cx="2914651" cy="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43281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rgbClr val="623E84"/>
                </a:solidFill>
              </a:rPr>
              <a:t>Why PowerApps?</a:t>
            </a:r>
          </a:p>
        </p:txBody>
      </p:sp>
      <p:sp>
        <p:nvSpPr>
          <p:cNvPr id="6" name="Text Placeholder 5"/>
          <p:cNvSpPr>
            <a:spLocks noGrp="1"/>
          </p:cNvSpPr>
          <p:nvPr>
            <p:ph sz="quarter" idx="10"/>
          </p:nvPr>
        </p:nvSpPr>
        <p:spPr>
          <a:xfrm>
            <a:off x="584200" y="1435100"/>
            <a:ext cx="6417101" cy="3520964"/>
          </a:xfrm>
        </p:spPr>
        <p:txBody>
          <a:bodyPr/>
          <a:lstStyle/>
          <a:p>
            <a:r>
              <a:rPr lang="en-US" dirty="0"/>
              <a:t>Included in Office 365/ Dynamics CRM</a:t>
            </a:r>
          </a:p>
          <a:p>
            <a:r>
              <a:rPr lang="en-US" dirty="0"/>
              <a:t>Easy to make apps – required no coding experience.</a:t>
            </a:r>
          </a:p>
          <a:p>
            <a:r>
              <a:rPr lang="en-US" dirty="0"/>
              <a:t>Easy integration with other Office 365 services –</a:t>
            </a:r>
          </a:p>
          <a:p>
            <a:pPr lvl="1"/>
            <a:r>
              <a:rPr lang="en-US" dirty="0"/>
              <a:t>SharePoint, Flow, Outlook, OneNote, CRM, 365 Users, etc.</a:t>
            </a:r>
          </a:p>
          <a:p>
            <a:r>
              <a:rPr lang="en-US" dirty="0"/>
              <a:t>Security built in.</a:t>
            </a:r>
          </a:p>
        </p:txBody>
      </p:sp>
      <p:pic>
        <p:nvPicPr>
          <p:cNvPr id="10" name="Picture 9">
            <a:extLst>
              <a:ext uri="{FF2B5EF4-FFF2-40B4-BE49-F238E27FC236}">
                <a16:creationId xmlns:a16="http://schemas.microsoft.com/office/drawing/2014/main" id="{6F6D577A-6D07-41AF-A5F7-B95B834D4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383" y="273208"/>
            <a:ext cx="1809556" cy="271433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16DE043-ACB1-42AB-A567-FDD7C7B60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002" y="3944456"/>
            <a:ext cx="1809556" cy="271433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048DFC3-EDA3-483A-A04A-4EF10E0D5D1C}"/>
              </a:ext>
            </a:extLst>
          </p:cNvPr>
          <p:cNvPicPr>
            <a:picLocks noChangeAspect="1"/>
          </p:cNvPicPr>
          <p:nvPr/>
        </p:nvPicPr>
        <p:blipFill>
          <a:blip r:embed="rId5"/>
          <a:stretch>
            <a:fillRect/>
          </a:stretch>
        </p:blipFill>
        <p:spPr>
          <a:xfrm>
            <a:off x="8490879" y="2402259"/>
            <a:ext cx="1809556" cy="2714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48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16="http://schemas.microsoft.com/office/drawing/2014/main" xmlns:dgm="http://schemas.openxmlformats.org/drawingml/2006/diagram"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0721-DD30-4A5D-BC8E-130440D8FFFB}"/>
              </a:ext>
            </a:extLst>
          </p:cNvPr>
          <p:cNvSpPr>
            <a:spLocks noGrp="1"/>
          </p:cNvSpPr>
          <p:nvPr>
            <p:ph type="title"/>
          </p:nvPr>
        </p:nvSpPr>
        <p:spPr/>
        <p:txBody>
          <a:bodyPr/>
          <a:lstStyle/>
          <a:p>
            <a:r>
              <a:rPr lang="en-US" dirty="0">
                <a:solidFill>
                  <a:srgbClr val="623E84"/>
                </a:solidFill>
              </a:rPr>
              <a:t>PowerApps</a:t>
            </a:r>
            <a:r>
              <a:rPr lang="en-US" dirty="0"/>
              <a:t> </a:t>
            </a:r>
            <a:r>
              <a:rPr lang="en-US" dirty="0">
                <a:solidFill>
                  <a:srgbClr val="623E84"/>
                </a:solidFill>
              </a:rPr>
              <a:t>Journey</a:t>
            </a:r>
          </a:p>
        </p:txBody>
      </p:sp>
      <p:graphicFrame>
        <p:nvGraphicFramePr>
          <p:cNvPr id="6" name="Diagram 5">
            <a:extLst>
              <a:ext uri="{FF2B5EF4-FFF2-40B4-BE49-F238E27FC236}">
                <a16:creationId xmlns:a16="http://schemas.microsoft.com/office/drawing/2014/main" id="{A47EEBBC-2F53-4740-9996-C93B687CC716}"/>
              </a:ext>
            </a:extLst>
          </p:cNvPr>
          <p:cNvGraphicFramePr/>
          <p:nvPr/>
        </p:nvGraphicFramePr>
        <p:xfrm>
          <a:off x="998873" y="3840480"/>
          <a:ext cx="9788089" cy="3086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46562C47-E729-4DDE-8971-70BD679A549A}"/>
              </a:ext>
            </a:extLst>
          </p:cNvPr>
          <p:cNvGrpSpPr/>
          <p:nvPr/>
        </p:nvGrpSpPr>
        <p:grpSpPr>
          <a:xfrm>
            <a:off x="3422773" y="1180443"/>
            <a:ext cx="1382333" cy="3038642"/>
            <a:chOff x="1057700" y="3925086"/>
            <a:chExt cx="1427241" cy="3038642"/>
          </a:xfrm>
        </p:grpSpPr>
        <p:pic>
          <p:nvPicPr>
            <p:cNvPr id="5" name="Picture 2">
              <a:extLst>
                <a:ext uri="{FF2B5EF4-FFF2-40B4-BE49-F238E27FC236}">
                  <a16:creationId xmlns:a16="http://schemas.microsoft.com/office/drawing/2014/main" id="{CD807009-AC16-4B6D-9065-523CC3995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700" y="3925086"/>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49D5F6-820F-4330-92DC-FC7F17FDE00A}"/>
                </a:ext>
              </a:extLst>
            </p:cNvPr>
            <p:cNvPicPr>
              <a:picLocks noChangeAspect="1"/>
            </p:cNvPicPr>
            <p:nvPr/>
          </p:nvPicPr>
          <p:blipFill>
            <a:blip r:embed="rId8"/>
            <a:stretch>
              <a:fillRect/>
            </a:stretch>
          </p:blipFill>
          <p:spPr>
            <a:xfrm>
              <a:off x="1181941" y="4361272"/>
              <a:ext cx="1185946" cy="211721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1" name="Group 10">
            <a:extLst>
              <a:ext uri="{FF2B5EF4-FFF2-40B4-BE49-F238E27FC236}">
                <a16:creationId xmlns:a16="http://schemas.microsoft.com/office/drawing/2014/main" id="{A66AD47E-DA6B-4BF5-A715-46553A98C774}"/>
              </a:ext>
            </a:extLst>
          </p:cNvPr>
          <p:cNvGrpSpPr/>
          <p:nvPr/>
        </p:nvGrpSpPr>
        <p:grpSpPr>
          <a:xfrm>
            <a:off x="5437618" y="1206676"/>
            <a:ext cx="1427241" cy="3038641"/>
            <a:chOff x="2685031" y="3672603"/>
            <a:chExt cx="1427241" cy="3038642"/>
          </a:xfrm>
        </p:grpSpPr>
        <p:pic>
          <p:nvPicPr>
            <p:cNvPr id="12" name="Picture 2">
              <a:extLst>
                <a:ext uri="{FF2B5EF4-FFF2-40B4-BE49-F238E27FC236}">
                  <a16:creationId xmlns:a16="http://schemas.microsoft.com/office/drawing/2014/main" id="{09F92ACE-F54B-4303-972E-6383F690B3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5031"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93FDADF-C650-4883-8417-36E8EF2005A6}"/>
                </a:ext>
              </a:extLst>
            </p:cNvPr>
            <p:cNvPicPr>
              <a:picLocks noChangeAspect="1"/>
            </p:cNvPicPr>
            <p:nvPr/>
          </p:nvPicPr>
          <p:blipFill>
            <a:blip r:embed="rId9"/>
            <a:stretch>
              <a:fillRect/>
            </a:stretch>
          </p:blipFill>
          <p:spPr>
            <a:xfrm>
              <a:off x="2812670" y="4108789"/>
              <a:ext cx="1183322" cy="21094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4" name="Group 13">
            <a:extLst>
              <a:ext uri="{FF2B5EF4-FFF2-40B4-BE49-F238E27FC236}">
                <a16:creationId xmlns:a16="http://schemas.microsoft.com/office/drawing/2014/main" id="{827EC494-49E4-492B-9863-378F48D82CD7}"/>
              </a:ext>
            </a:extLst>
          </p:cNvPr>
          <p:cNvGrpSpPr/>
          <p:nvPr/>
        </p:nvGrpSpPr>
        <p:grpSpPr>
          <a:xfrm>
            <a:off x="7493895" y="1206676"/>
            <a:ext cx="1427241" cy="3038641"/>
            <a:chOff x="4306985" y="3672603"/>
            <a:chExt cx="1427241" cy="3038642"/>
          </a:xfrm>
        </p:grpSpPr>
        <p:pic>
          <p:nvPicPr>
            <p:cNvPr id="15" name="Picture 2">
              <a:extLst>
                <a:ext uri="{FF2B5EF4-FFF2-40B4-BE49-F238E27FC236}">
                  <a16:creationId xmlns:a16="http://schemas.microsoft.com/office/drawing/2014/main" id="{3343F06A-2947-4416-95D8-B730674B85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6985"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5D01E4A-AAF4-4CAD-BF8F-10A269BE1784}"/>
                </a:ext>
              </a:extLst>
            </p:cNvPr>
            <p:cNvPicPr/>
            <p:nvPr/>
          </p:nvPicPr>
          <p:blipFill>
            <a:blip r:embed="rId10"/>
            <a:stretch>
              <a:fillRect/>
            </a:stretch>
          </p:blipFill>
          <p:spPr>
            <a:xfrm>
              <a:off x="4433044" y="4111820"/>
              <a:ext cx="1192805" cy="212630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grpSp>
      <p:sp>
        <p:nvSpPr>
          <p:cNvPr id="18" name="Oval 17">
            <a:extLst>
              <a:ext uri="{FF2B5EF4-FFF2-40B4-BE49-F238E27FC236}">
                <a16:creationId xmlns:a16="http://schemas.microsoft.com/office/drawing/2014/main" id="{6416A6D9-4F5D-42BF-8742-5A4BB162578E}"/>
              </a:ext>
            </a:extLst>
          </p:cNvPr>
          <p:cNvSpPr/>
          <p:nvPr/>
        </p:nvSpPr>
        <p:spPr bwMode="auto">
          <a:xfrm>
            <a:off x="1459406" y="5241609"/>
            <a:ext cx="287179" cy="287179"/>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81C338C7-F723-44E0-8AEE-B20CA5687466}"/>
              </a:ext>
            </a:extLst>
          </p:cNvPr>
          <p:cNvGrpSpPr/>
          <p:nvPr/>
        </p:nvGrpSpPr>
        <p:grpSpPr>
          <a:xfrm>
            <a:off x="4394230" y="1180403"/>
            <a:ext cx="1427241" cy="3038641"/>
            <a:chOff x="4306985" y="3672603"/>
            <a:chExt cx="1427241" cy="3038642"/>
          </a:xfrm>
        </p:grpSpPr>
        <p:pic>
          <p:nvPicPr>
            <p:cNvPr id="20" name="Picture 2">
              <a:extLst>
                <a:ext uri="{FF2B5EF4-FFF2-40B4-BE49-F238E27FC236}">
                  <a16:creationId xmlns:a16="http://schemas.microsoft.com/office/drawing/2014/main" id="{DC39F7DE-E72C-4025-8CB3-2E44578E09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6985"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FC0018D-CB38-41A6-8C35-BD71D5D5E24C}"/>
                </a:ext>
              </a:extLst>
            </p:cNvPr>
            <p:cNvPicPr/>
            <p:nvPr/>
          </p:nvPicPr>
          <p:blipFill>
            <a:blip r:embed="rId11"/>
            <a:stretch>
              <a:fillRect/>
            </a:stretch>
          </p:blipFill>
          <p:spPr>
            <a:xfrm>
              <a:off x="4422368" y="4111820"/>
              <a:ext cx="1214157" cy="21263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grpSp>
      <p:grpSp>
        <p:nvGrpSpPr>
          <p:cNvPr id="22" name="Group 21">
            <a:extLst>
              <a:ext uri="{FF2B5EF4-FFF2-40B4-BE49-F238E27FC236}">
                <a16:creationId xmlns:a16="http://schemas.microsoft.com/office/drawing/2014/main" id="{34469C1E-654A-472C-9217-5332151D6013}"/>
              </a:ext>
            </a:extLst>
          </p:cNvPr>
          <p:cNvGrpSpPr/>
          <p:nvPr/>
        </p:nvGrpSpPr>
        <p:grpSpPr>
          <a:xfrm>
            <a:off x="6370530" y="1212577"/>
            <a:ext cx="1427241" cy="3038642"/>
            <a:chOff x="6184685" y="3668301"/>
            <a:chExt cx="1427241" cy="3038642"/>
          </a:xfrm>
        </p:grpSpPr>
        <p:pic>
          <p:nvPicPr>
            <p:cNvPr id="23" name="Picture 2">
              <a:extLst>
                <a:ext uri="{FF2B5EF4-FFF2-40B4-BE49-F238E27FC236}">
                  <a16:creationId xmlns:a16="http://schemas.microsoft.com/office/drawing/2014/main" id="{D04654FD-A724-43FD-B4AF-F0005F21A5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4685" y="3668301"/>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E4E421A-DFEF-42B3-85B8-0FB3F715264D}"/>
                </a:ext>
              </a:extLst>
            </p:cNvPr>
            <p:cNvPicPr>
              <a:picLocks noChangeAspect="1"/>
            </p:cNvPicPr>
            <p:nvPr/>
          </p:nvPicPr>
          <p:blipFill>
            <a:blip r:embed="rId12"/>
            <a:stretch>
              <a:fillRect/>
            </a:stretch>
          </p:blipFill>
          <p:spPr>
            <a:xfrm>
              <a:off x="6307529" y="4134127"/>
              <a:ext cx="1194190" cy="2106990"/>
            </a:xfrm>
            <a:prstGeom prst="rect">
              <a:avLst/>
            </a:prstGeom>
          </p:spPr>
        </p:pic>
      </p:grpSp>
      <p:sp>
        <p:nvSpPr>
          <p:cNvPr id="25" name="Oval 24">
            <a:extLst>
              <a:ext uri="{FF2B5EF4-FFF2-40B4-BE49-F238E27FC236}">
                <a16:creationId xmlns:a16="http://schemas.microsoft.com/office/drawing/2014/main" id="{C139FF0A-B9CA-40B2-B0CA-8133F0E010B8}"/>
              </a:ext>
            </a:extLst>
          </p:cNvPr>
          <p:cNvSpPr/>
          <p:nvPr/>
        </p:nvSpPr>
        <p:spPr bwMode="auto">
          <a:xfrm>
            <a:off x="2729407" y="5241609"/>
            <a:ext cx="287179" cy="287179"/>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6" name="Picture 25">
            <a:extLst>
              <a:ext uri="{FF2B5EF4-FFF2-40B4-BE49-F238E27FC236}">
                <a16:creationId xmlns:a16="http://schemas.microsoft.com/office/drawing/2014/main" id="{24C45EDF-9EAF-47BD-BDFD-DE5B935314AF}"/>
              </a:ext>
            </a:extLst>
          </p:cNvPr>
          <p:cNvPicPr>
            <a:picLocks noChangeAspect="1"/>
          </p:cNvPicPr>
          <p:nvPr/>
        </p:nvPicPr>
        <p:blipFill>
          <a:blip r:embed="rId13"/>
          <a:stretch>
            <a:fillRect/>
          </a:stretch>
        </p:blipFill>
        <p:spPr>
          <a:xfrm>
            <a:off x="838603" y="1234095"/>
            <a:ext cx="2732459" cy="2805260"/>
          </a:xfrm>
          <a:prstGeom prst="rect">
            <a:avLst/>
          </a:prstGeom>
          <a:ln w="12700">
            <a:solidFill>
              <a:schemeClr val="bg1"/>
            </a:solidFill>
          </a:ln>
          <a:effectLst>
            <a:outerShdw blurRad="292100" dist="139700" dir="2700000" algn="tl" rotWithShape="0">
              <a:srgbClr val="333333">
                <a:alpha val="65000"/>
              </a:srgbClr>
            </a:outerShdw>
          </a:effectLst>
        </p:spPr>
      </p:pic>
      <p:sp>
        <p:nvSpPr>
          <p:cNvPr id="27" name="Oval 26">
            <a:extLst>
              <a:ext uri="{FF2B5EF4-FFF2-40B4-BE49-F238E27FC236}">
                <a16:creationId xmlns:a16="http://schemas.microsoft.com/office/drawing/2014/main" id="{5406540F-A3D8-4E18-A47D-291D0A8884AF}"/>
              </a:ext>
            </a:extLst>
          </p:cNvPr>
          <p:cNvSpPr/>
          <p:nvPr/>
        </p:nvSpPr>
        <p:spPr bwMode="auto">
          <a:xfrm>
            <a:off x="3999408" y="5240328"/>
            <a:ext cx="287179" cy="287179"/>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a:extLst>
              <a:ext uri="{FF2B5EF4-FFF2-40B4-BE49-F238E27FC236}">
                <a16:creationId xmlns:a16="http://schemas.microsoft.com/office/drawing/2014/main" id="{6605E978-2AEF-4F17-A25C-9891F07C99EE}"/>
              </a:ext>
            </a:extLst>
          </p:cNvPr>
          <p:cNvPicPr>
            <a:picLocks noChangeAspect="1"/>
          </p:cNvPicPr>
          <p:nvPr/>
        </p:nvPicPr>
        <p:blipFill>
          <a:blip r:embed="rId14"/>
          <a:stretch>
            <a:fillRect/>
          </a:stretch>
        </p:blipFill>
        <p:spPr>
          <a:xfrm>
            <a:off x="4093110" y="1234095"/>
            <a:ext cx="7605448" cy="2805260"/>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93AEA6F5-7419-481E-B270-024C9A76F3B1}"/>
              </a:ext>
            </a:extLst>
          </p:cNvPr>
          <p:cNvSpPr/>
          <p:nvPr/>
        </p:nvSpPr>
        <p:spPr bwMode="auto">
          <a:xfrm>
            <a:off x="5265350" y="5238380"/>
            <a:ext cx="287179" cy="287179"/>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a:extLst>
              <a:ext uri="{FF2B5EF4-FFF2-40B4-BE49-F238E27FC236}">
                <a16:creationId xmlns:a16="http://schemas.microsoft.com/office/drawing/2014/main" id="{106F6F81-7663-45F6-8F79-2151B91D8426}"/>
              </a:ext>
            </a:extLst>
          </p:cNvPr>
          <p:cNvGrpSpPr/>
          <p:nvPr/>
        </p:nvGrpSpPr>
        <p:grpSpPr>
          <a:xfrm>
            <a:off x="5382379" y="1180402"/>
            <a:ext cx="1427241" cy="3038642"/>
            <a:chOff x="6184685" y="3668301"/>
            <a:chExt cx="1427241" cy="3038642"/>
          </a:xfrm>
        </p:grpSpPr>
        <p:pic>
          <p:nvPicPr>
            <p:cNvPr id="31" name="Picture 2">
              <a:extLst>
                <a:ext uri="{FF2B5EF4-FFF2-40B4-BE49-F238E27FC236}">
                  <a16:creationId xmlns:a16="http://schemas.microsoft.com/office/drawing/2014/main" id="{CCB87D80-F238-4F78-B24F-7340C1A90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4685" y="3668301"/>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7DFCD125-7931-463B-B730-CBFC2544884F}"/>
                </a:ext>
              </a:extLst>
            </p:cNvPr>
            <p:cNvPicPr>
              <a:picLocks noChangeAspect="1"/>
            </p:cNvPicPr>
            <p:nvPr/>
          </p:nvPicPr>
          <p:blipFill>
            <a:blip r:embed="rId15"/>
            <a:stretch>
              <a:fillRect/>
            </a:stretch>
          </p:blipFill>
          <p:spPr>
            <a:xfrm>
              <a:off x="6307529" y="4112997"/>
              <a:ext cx="1194190" cy="2149250"/>
            </a:xfrm>
            <a:prstGeom prst="rect">
              <a:avLst/>
            </a:prstGeom>
          </p:spPr>
        </p:pic>
      </p:grpSp>
      <p:sp>
        <p:nvSpPr>
          <p:cNvPr id="33" name="Oval 32">
            <a:extLst>
              <a:ext uri="{FF2B5EF4-FFF2-40B4-BE49-F238E27FC236}">
                <a16:creationId xmlns:a16="http://schemas.microsoft.com/office/drawing/2014/main" id="{75F60107-DDE3-49B4-AA96-5768BDF639F9}"/>
              </a:ext>
            </a:extLst>
          </p:cNvPr>
          <p:cNvSpPr/>
          <p:nvPr/>
        </p:nvSpPr>
        <p:spPr bwMode="auto">
          <a:xfrm>
            <a:off x="6526669" y="5241180"/>
            <a:ext cx="287179" cy="287179"/>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5" name="Picture 34">
            <a:extLst>
              <a:ext uri="{FF2B5EF4-FFF2-40B4-BE49-F238E27FC236}">
                <a16:creationId xmlns:a16="http://schemas.microsoft.com/office/drawing/2014/main" id="{07BFEC02-58D9-4832-AD6B-191A2B00F0CB}"/>
              </a:ext>
            </a:extLst>
          </p:cNvPr>
          <p:cNvPicPr>
            <a:picLocks noChangeAspect="1"/>
          </p:cNvPicPr>
          <p:nvPr/>
        </p:nvPicPr>
        <p:blipFill>
          <a:blip r:embed="rId16"/>
          <a:stretch>
            <a:fillRect/>
          </a:stretch>
        </p:blipFill>
        <p:spPr>
          <a:xfrm>
            <a:off x="5045063" y="1573655"/>
            <a:ext cx="2097809" cy="2097809"/>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D09F4161-35A4-47F7-AEDB-C521B676CF0E}"/>
              </a:ext>
            </a:extLst>
          </p:cNvPr>
          <p:cNvPicPr>
            <a:picLocks noChangeAspect="1"/>
          </p:cNvPicPr>
          <p:nvPr/>
        </p:nvPicPr>
        <p:blipFill>
          <a:blip r:embed="rId17"/>
          <a:stretch>
            <a:fillRect/>
          </a:stretch>
        </p:blipFill>
        <p:spPr>
          <a:xfrm>
            <a:off x="277839" y="1328113"/>
            <a:ext cx="4596453" cy="2582842"/>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ACC9244E-7060-4EBA-ADA5-D281D7E6F29C}"/>
              </a:ext>
            </a:extLst>
          </p:cNvPr>
          <p:cNvPicPr>
            <a:picLocks noChangeAspect="1"/>
          </p:cNvPicPr>
          <p:nvPr/>
        </p:nvPicPr>
        <p:blipFill>
          <a:blip r:embed="rId18"/>
          <a:stretch>
            <a:fillRect/>
          </a:stretch>
        </p:blipFill>
        <p:spPr>
          <a:xfrm>
            <a:off x="7312854" y="1328113"/>
            <a:ext cx="4407020" cy="2588892"/>
          </a:xfrm>
          <a:prstGeom prst="rect">
            <a:avLst/>
          </a:prstGeom>
          <a:ln>
            <a:noFill/>
          </a:ln>
          <a:effectLst>
            <a:outerShdw blurRad="292100" dist="139700" dir="2700000" algn="tl" rotWithShape="0">
              <a:srgbClr val="333333">
                <a:alpha val="65000"/>
              </a:srgbClr>
            </a:outerShdw>
          </a:effectLst>
        </p:spPr>
      </p:pic>
      <p:sp>
        <p:nvSpPr>
          <p:cNvPr id="42" name="Oval 41">
            <a:extLst>
              <a:ext uri="{FF2B5EF4-FFF2-40B4-BE49-F238E27FC236}">
                <a16:creationId xmlns:a16="http://schemas.microsoft.com/office/drawing/2014/main" id="{81545D59-0AE6-4E27-BC62-8242BCBB0C93}"/>
              </a:ext>
            </a:extLst>
          </p:cNvPr>
          <p:cNvSpPr/>
          <p:nvPr/>
        </p:nvSpPr>
        <p:spPr bwMode="auto">
          <a:xfrm>
            <a:off x="7805352" y="5238379"/>
            <a:ext cx="287179" cy="287179"/>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3" name="Picture 42">
            <a:extLst>
              <a:ext uri="{FF2B5EF4-FFF2-40B4-BE49-F238E27FC236}">
                <a16:creationId xmlns:a16="http://schemas.microsoft.com/office/drawing/2014/main" id="{8F093221-CA1D-40CB-866E-2B44F26768C7}"/>
              </a:ext>
            </a:extLst>
          </p:cNvPr>
          <p:cNvPicPr>
            <a:picLocks noChangeAspect="1"/>
          </p:cNvPicPr>
          <p:nvPr/>
        </p:nvPicPr>
        <p:blipFill>
          <a:blip r:embed="rId19"/>
          <a:stretch>
            <a:fillRect/>
          </a:stretch>
        </p:blipFill>
        <p:spPr>
          <a:xfrm>
            <a:off x="1193224" y="1383200"/>
            <a:ext cx="1171893" cy="2620364"/>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65F40433-F899-4356-A69B-DDB6C80637B2}"/>
              </a:ext>
            </a:extLst>
          </p:cNvPr>
          <p:cNvPicPr>
            <a:picLocks noChangeAspect="1"/>
          </p:cNvPicPr>
          <p:nvPr/>
        </p:nvPicPr>
        <p:blipFill rotWithShape="1">
          <a:blip r:embed="rId20"/>
          <a:srcRect r="-259" b="25463"/>
          <a:stretch/>
        </p:blipFill>
        <p:spPr>
          <a:xfrm>
            <a:off x="2870960" y="1362327"/>
            <a:ext cx="3236326" cy="2640890"/>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1C8EF821-0AA5-4CC9-BB88-4D9080636A27}"/>
              </a:ext>
            </a:extLst>
          </p:cNvPr>
          <p:cNvPicPr>
            <a:picLocks noChangeAspect="1"/>
          </p:cNvPicPr>
          <p:nvPr/>
        </p:nvPicPr>
        <p:blipFill>
          <a:blip r:embed="rId21"/>
          <a:stretch>
            <a:fillRect/>
          </a:stretch>
        </p:blipFill>
        <p:spPr>
          <a:xfrm>
            <a:off x="6632470" y="1381056"/>
            <a:ext cx="5265885" cy="2658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249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55" presetID="10"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par>
                                <p:cTn id="66" presetID="10" presetClass="entr" presetSubtype="0"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par>
                                <p:cTn id="69" presetID="10"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27" grpId="0" animBg="1"/>
      <p:bldP spid="29" grpId="0" animBg="1"/>
      <p:bldP spid="33" grpId="0" animBg="1"/>
      <p:bldP spid="42" grpId="0" animBg="1"/>
    </p:bldLst>
  </p:timing>
</p:sld>
</file>

<file path=ppt/slides/slide33.xml><?xml version="1.0" encoding="utf-8"?>
<p:sld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923330"/>
          </a:xfrm>
        </p:spPr>
        <p:txBody>
          <a:bodyPr/>
          <a:lstStyle/>
          <a:p>
            <a:r>
              <a:rPr lang="en-US" dirty="0">
                <a:solidFill>
                  <a:srgbClr val="623E84"/>
                </a:solidFill>
              </a:rPr>
              <a:t>Cost</a:t>
            </a:r>
            <a:r>
              <a:rPr lang="en-US" dirty="0"/>
              <a:t> </a:t>
            </a:r>
            <a:r>
              <a:rPr lang="en-US" dirty="0">
                <a:solidFill>
                  <a:srgbClr val="623E84"/>
                </a:solidFill>
              </a:rPr>
              <a:t>Savings</a:t>
            </a:r>
            <a:r>
              <a:rPr lang="en-US" dirty="0"/>
              <a:t> </a:t>
            </a:r>
            <a:r>
              <a:rPr lang="en-US" dirty="0">
                <a:solidFill>
                  <a:srgbClr val="623E84"/>
                </a:solidFill>
              </a:rPr>
              <a:t>Calculator</a:t>
            </a:r>
            <a:br>
              <a:rPr lang="en-US" dirty="0"/>
            </a:br>
            <a:r>
              <a:rPr lang="en-US" sz="2400" spc="0" dirty="0"/>
              <a:t>Calculate the savings associated with Regal’s products</a:t>
            </a:r>
            <a:endParaRPr lang="en-US" spc="0" dirty="0"/>
          </a:p>
        </p:txBody>
      </p:sp>
      <p:sp>
        <p:nvSpPr>
          <p:cNvPr id="6" name="Content Placeholder 3">
            <a:extLst>
              <a:ext uri="{FF2B5EF4-FFF2-40B4-BE49-F238E27FC236}">
                <a16:creationId xmlns:a16="http://schemas.microsoft.com/office/drawing/2014/main" id="{759063EB-9D84-405B-A221-E86619865040}"/>
              </a:ext>
            </a:extLst>
          </p:cNvPr>
          <p:cNvSpPr txBox="1">
            <a:spLocks/>
          </p:cNvSpPr>
          <p:nvPr/>
        </p:nvSpPr>
        <p:spPr>
          <a:xfrm>
            <a:off x="513840" y="1609569"/>
            <a:ext cx="5186939" cy="44584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Before PowerApps</a:t>
            </a:r>
          </a:p>
          <a:p>
            <a:r>
              <a:rPr lang="en-US" sz="2000" dirty="0"/>
              <a:t>Long Excel spreadsheet with a manual process of validating data and sending to customers.</a:t>
            </a:r>
          </a:p>
        </p:txBody>
      </p:sp>
      <p:sp>
        <p:nvSpPr>
          <p:cNvPr id="8" name="Content Placeholder 6">
            <a:extLst>
              <a:ext uri="{FF2B5EF4-FFF2-40B4-BE49-F238E27FC236}">
                <a16:creationId xmlns:a16="http://schemas.microsoft.com/office/drawing/2014/main" id="{6CF193C4-173E-41D3-974F-F2EAB8DF8E64}"/>
              </a:ext>
            </a:extLst>
          </p:cNvPr>
          <p:cNvSpPr txBox="1">
            <a:spLocks/>
          </p:cNvSpPr>
          <p:nvPr/>
        </p:nvSpPr>
        <p:spPr>
          <a:xfrm>
            <a:off x="6383763" y="1609568"/>
            <a:ext cx="5186939" cy="198953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After PowerApps</a:t>
            </a:r>
          </a:p>
          <a:p>
            <a:r>
              <a:rPr lang="en-US" sz="2000" dirty="0"/>
              <a:t>Standardized form to capture data for a wide product portfolio.</a:t>
            </a:r>
          </a:p>
          <a:p>
            <a:r>
              <a:rPr lang="en-US" sz="2000" dirty="0"/>
              <a:t>Automated approval process for validating cost savings from customers.</a:t>
            </a:r>
          </a:p>
          <a:p>
            <a:endParaRPr lang="en-US" sz="2000" dirty="0"/>
          </a:p>
          <a:p>
            <a:endParaRPr lang="en-US" dirty="0"/>
          </a:p>
        </p:txBody>
      </p:sp>
      <p:grpSp>
        <p:nvGrpSpPr>
          <p:cNvPr id="20" name="Group 19">
            <a:extLst>
              <a:ext uri="{FF2B5EF4-FFF2-40B4-BE49-F238E27FC236}">
                <a16:creationId xmlns:a16="http://schemas.microsoft.com/office/drawing/2014/main" id="{7A8298C9-1DE3-493C-97AE-2DAFAAD61634}"/>
              </a:ext>
            </a:extLst>
          </p:cNvPr>
          <p:cNvGrpSpPr/>
          <p:nvPr/>
        </p:nvGrpSpPr>
        <p:grpSpPr>
          <a:xfrm>
            <a:off x="9631706" y="3599101"/>
            <a:ext cx="1427241" cy="3038642"/>
            <a:chOff x="9929148" y="3599101"/>
            <a:chExt cx="1427241" cy="3038642"/>
          </a:xfrm>
        </p:grpSpPr>
        <p:pic>
          <p:nvPicPr>
            <p:cNvPr id="15" name="Picture 2">
              <a:extLst>
                <a:ext uri="{FF2B5EF4-FFF2-40B4-BE49-F238E27FC236}">
                  <a16:creationId xmlns:a16="http://schemas.microsoft.com/office/drawing/2014/main" id="{D422AA80-471E-45FC-9571-4F1AC6B00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148" y="3599101"/>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8830E42-284D-4193-846E-192B6F6ADB1D}"/>
                </a:ext>
              </a:extLst>
            </p:cNvPr>
            <p:cNvPicPr>
              <a:picLocks noChangeAspect="1"/>
            </p:cNvPicPr>
            <p:nvPr/>
          </p:nvPicPr>
          <p:blipFill>
            <a:blip r:embed="rId4"/>
            <a:stretch>
              <a:fillRect/>
            </a:stretch>
          </p:blipFill>
          <p:spPr>
            <a:xfrm>
              <a:off x="10051934" y="4055757"/>
              <a:ext cx="1194193" cy="21306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1" name="Picture 10">
            <a:extLst>
              <a:ext uri="{FF2B5EF4-FFF2-40B4-BE49-F238E27FC236}">
                <a16:creationId xmlns:a16="http://schemas.microsoft.com/office/drawing/2014/main" id="{35999C3A-BB0E-4CCD-9D7B-10CBCEF2A48B}"/>
              </a:ext>
            </a:extLst>
          </p:cNvPr>
          <p:cNvPicPr>
            <a:picLocks noChangeAspect="1"/>
          </p:cNvPicPr>
          <p:nvPr/>
        </p:nvPicPr>
        <p:blipFill>
          <a:blip r:embed="rId5"/>
          <a:stretch>
            <a:fillRect/>
          </a:stretch>
        </p:blipFill>
        <p:spPr>
          <a:xfrm>
            <a:off x="621298" y="3408662"/>
            <a:ext cx="4806027" cy="2900243"/>
          </a:xfrm>
          <a:prstGeom prst="rect">
            <a:avLst/>
          </a:prstGeom>
          <a:ln>
            <a:noFill/>
          </a:ln>
          <a:effectLst>
            <a:outerShdw blurRad="292100" dist="139700" dir="2700000" algn="tl" rotWithShape="0">
              <a:srgbClr val="333333">
                <a:alpha val="65000"/>
              </a:srgbClr>
            </a:outerShdw>
          </a:effectLst>
        </p:spPr>
      </p:pic>
      <p:grpSp>
        <p:nvGrpSpPr>
          <p:cNvPr id="19" name="Group 18">
            <a:extLst>
              <a:ext uri="{FF2B5EF4-FFF2-40B4-BE49-F238E27FC236}">
                <a16:creationId xmlns:a16="http://schemas.microsoft.com/office/drawing/2014/main" id="{240544F4-765E-4392-94C2-5D68D8A018FA}"/>
              </a:ext>
            </a:extLst>
          </p:cNvPr>
          <p:cNvGrpSpPr/>
          <p:nvPr/>
        </p:nvGrpSpPr>
        <p:grpSpPr>
          <a:xfrm>
            <a:off x="6461051" y="3599101"/>
            <a:ext cx="1427241" cy="3038642"/>
            <a:chOff x="6184685" y="3668301"/>
            <a:chExt cx="1427241" cy="3038642"/>
          </a:xfrm>
        </p:grpSpPr>
        <p:pic>
          <p:nvPicPr>
            <p:cNvPr id="17" name="Picture 2">
              <a:extLst>
                <a:ext uri="{FF2B5EF4-FFF2-40B4-BE49-F238E27FC236}">
                  <a16:creationId xmlns:a16="http://schemas.microsoft.com/office/drawing/2014/main" id="{A0322E6C-8122-4958-BA1E-D0AE69354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685" y="3668301"/>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0C0DCF0-BE26-43E1-97E3-B7C2FAF2CFF8}"/>
                </a:ext>
              </a:extLst>
            </p:cNvPr>
            <p:cNvPicPr>
              <a:picLocks noChangeAspect="1"/>
            </p:cNvPicPr>
            <p:nvPr/>
          </p:nvPicPr>
          <p:blipFill>
            <a:blip r:embed="rId6"/>
            <a:stretch>
              <a:fillRect/>
            </a:stretch>
          </p:blipFill>
          <p:spPr>
            <a:xfrm>
              <a:off x="6307529" y="4112997"/>
              <a:ext cx="1194190" cy="2149250"/>
            </a:xfrm>
            <a:prstGeom prst="rect">
              <a:avLst/>
            </a:prstGeom>
          </p:spPr>
        </p:pic>
      </p:grpSp>
      <p:grpSp>
        <p:nvGrpSpPr>
          <p:cNvPr id="25" name="Group 24">
            <a:extLst>
              <a:ext uri="{FF2B5EF4-FFF2-40B4-BE49-F238E27FC236}">
                <a16:creationId xmlns:a16="http://schemas.microsoft.com/office/drawing/2014/main" id="{C1BB41C4-9378-47CC-9A5F-67C328BF3AFD}"/>
              </a:ext>
            </a:extLst>
          </p:cNvPr>
          <p:cNvGrpSpPr/>
          <p:nvPr/>
        </p:nvGrpSpPr>
        <p:grpSpPr>
          <a:xfrm>
            <a:off x="9888126" y="728309"/>
            <a:ext cx="914400" cy="914400"/>
            <a:chOff x="11239687" y="4661222"/>
            <a:chExt cx="914400" cy="914400"/>
          </a:xfrm>
        </p:grpSpPr>
        <p:sp>
          <p:nvSpPr>
            <p:cNvPr id="23" name="Oval 22">
              <a:extLst>
                <a:ext uri="{FF2B5EF4-FFF2-40B4-BE49-F238E27FC236}">
                  <a16:creationId xmlns:a16="http://schemas.microsoft.com/office/drawing/2014/main" id="{3C6C8541-ACAB-4137-A5A1-318C6C9A98F1}"/>
                </a:ext>
              </a:extLst>
            </p:cNvPr>
            <p:cNvSpPr/>
            <p:nvPr/>
          </p:nvSpPr>
          <p:spPr bwMode="auto">
            <a:xfrm>
              <a:off x="11239687" y="4661222"/>
              <a:ext cx="914400" cy="914400"/>
            </a:xfrm>
            <a:prstGeom prst="ellipse">
              <a:avLst/>
            </a:prstGeom>
            <a:solidFill>
              <a:srgbClr val="623E8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2" name="Graphic 21" descr="Users">
              <a:extLst>
                <a:ext uri="{FF2B5EF4-FFF2-40B4-BE49-F238E27FC236}">
                  <a16:creationId xmlns:a16="http://schemas.microsoft.com/office/drawing/2014/main" id="{0451D199-A8AA-48F9-A3A3-9160FF0159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90765" y="5118422"/>
              <a:ext cx="412244" cy="412244"/>
            </a:xfrm>
            <a:prstGeom prst="rect">
              <a:avLst/>
            </a:prstGeom>
          </p:spPr>
        </p:pic>
        <p:sp>
          <p:nvSpPr>
            <p:cNvPr id="24" name="TextBox 23">
              <a:extLst>
                <a:ext uri="{FF2B5EF4-FFF2-40B4-BE49-F238E27FC236}">
                  <a16:creationId xmlns:a16="http://schemas.microsoft.com/office/drawing/2014/main" id="{24F556CC-FCEE-4116-9A82-6A4FEEA4EBC6}"/>
                </a:ext>
              </a:extLst>
            </p:cNvPr>
            <p:cNvSpPr txBox="1"/>
            <p:nvPr/>
          </p:nvSpPr>
          <p:spPr>
            <a:xfrm>
              <a:off x="11410121" y="4855265"/>
              <a:ext cx="556591" cy="307777"/>
            </a:xfrm>
            <a:prstGeom prst="rect">
              <a:avLst/>
            </a:prstGeom>
            <a:noFill/>
          </p:spPr>
          <p:txBody>
            <a:bodyPr wrap="square" lIns="0" tIns="0" rIns="0" bIns="0" rtlCol="0">
              <a:spAutoFit/>
            </a:bodyPr>
            <a:lstStyle/>
            <a:p>
              <a:pPr algn="ctr"/>
              <a:r>
                <a:rPr lang="en-US" sz="2000" b="1" dirty="0">
                  <a:solidFill>
                    <a:schemeClr val="bg1"/>
                  </a:solidFill>
                </a:rPr>
                <a:t>100</a:t>
              </a:r>
            </a:p>
          </p:txBody>
        </p:sp>
      </p:grpSp>
      <p:grpSp>
        <p:nvGrpSpPr>
          <p:cNvPr id="26" name="Group 25">
            <a:extLst>
              <a:ext uri="{FF2B5EF4-FFF2-40B4-BE49-F238E27FC236}">
                <a16:creationId xmlns:a16="http://schemas.microsoft.com/office/drawing/2014/main" id="{EE5CBF1A-87AE-4746-9F52-C769B8F087EE}"/>
              </a:ext>
            </a:extLst>
          </p:cNvPr>
          <p:cNvGrpSpPr/>
          <p:nvPr/>
        </p:nvGrpSpPr>
        <p:grpSpPr>
          <a:xfrm>
            <a:off x="8010007" y="3599101"/>
            <a:ext cx="1427241" cy="3038642"/>
            <a:chOff x="6598759" y="3748828"/>
            <a:chExt cx="1427241" cy="3038642"/>
          </a:xfrm>
        </p:grpSpPr>
        <p:pic>
          <p:nvPicPr>
            <p:cNvPr id="27" name="Picture 2">
              <a:extLst>
                <a:ext uri="{FF2B5EF4-FFF2-40B4-BE49-F238E27FC236}">
                  <a16:creationId xmlns:a16="http://schemas.microsoft.com/office/drawing/2014/main" id="{9AEC8D99-0864-40ED-BF68-4A9338C9A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759" y="3748828"/>
              <a:ext cx="1427241" cy="30386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7310310-89F4-4859-9834-809F30D38A8E}"/>
                </a:ext>
              </a:extLst>
            </p:cNvPr>
            <p:cNvGrpSpPr/>
            <p:nvPr/>
          </p:nvGrpSpPr>
          <p:grpSpPr>
            <a:xfrm>
              <a:off x="6730843" y="4172887"/>
              <a:ext cx="1194855" cy="2132380"/>
              <a:chOff x="3291720" y="1340768"/>
              <a:chExt cx="2199634" cy="4176464"/>
            </a:xfrm>
          </p:grpSpPr>
          <p:pic>
            <p:nvPicPr>
              <p:cNvPr id="29" name="Picture 28">
                <a:extLst>
                  <a:ext uri="{FF2B5EF4-FFF2-40B4-BE49-F238E27FC236}">
                    <a16:creationId xmlns:a16="http://schemas.microsoft.com/office/drawing/2014/main" id="{B2EF6252-44DD-4BBB-9030-93D7A358A87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1720" y="1340768"/>
                <a:ext cx="2199634" cy="4176464"/>
              </a:xfrm>
              <a:prstGeom prst="rect">
                <a:avLst/>
              </a:prstGeom>
              <a:noFill/>
              <a:ln>
                <a:noFill/>
              </a:ln>
            </p:spPr>
          </p:pic>
          <p:sp>
            <p:nvSpPr>
              <p:cNvPr id="30" name="Rectangle 29">
                <a:extLst>
                  <a:ext uri="{FF2B5EF4-FFF2-40B4-BE49-F238E27FC236}">
                    <a16:creationId xmlns:a16="http://schemas.microsoft.com/office/drawing/2014/main" id="{B2BA496B-9324-43D3-A3F9-23985613AEA7}"/>
                  </a:ext>
                </a:extLst>
              </p:cNvPr>
              <p:cNvSpPr/>
              <p:nvPr/>
            </p:nvSpPr>
            <p:spPr>
              <a:xfrm>
                <a:off x="3377094" y="2117558"/>
                <a:ext cx="526485" cy="1229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13AD3C50-BF15-40AE-AB01-B731A1F7E46C}"/>
              </a:ext>
            </a:extLst>
          </p:cNvPr>
          <p:cNvGrpSpPr/>
          <p:nvPr/>
        </p:nvGrpSpPr>
        <p:grpSpPr>
          <a:xfrm>
            <a:off x="11008808" y="688478"/>
            <a:ext cx="914400" cy="914400"/>
            <a:chOff x="11008808" y="688478"/>
            <a:chExt cx="914400" cy="914400"/>
          </a:xfrm>
        </p:grpSpPr>
        <p:sp>
          <p:nvSpPr>
            <p:cNvPr id="32" name="Oval 31">
              <a:extLst>
                <a:ext uri="{FF2B5EF4-FFF2-40B4-BE49-F238E27FC236}">
                  <a16:creationId xmlns:a16="http://schemas.microsoft.com/office/drawing/2014/main" id="{D89F2D2B-EC20-458C-9DEB-C017B15728D3}"/>
                </a:ext>
              </a:extLst>
            </p:cNvPr>
            <p:cNvSpPr/>
            <p:nvPr/>
          </p:nvSpPr>
          <p:spPr bwMode="auto">
            <a:xfrm>
              <a:off x="11008808" y="688478"/>
              <a:ext cx="914400" cy="914400"/>
            </a:xfrm>
            <a:prstGeom prst="ellipse">
              <a:avLst/>
            </a:prstGeom>
            <a:solidFill>
              <a:srgbClr val="623E8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3" name="Graphic 32" descr="Database">
              <a:extLst>
                <a:ext uri="{FF2B5EF4-FFF2-40B4-BE49-F238E27FC236}">
                  <a16:creationId xmlns:a16="http://schemas.microsoft.com/office/drawing/2014/main" id="{1094FE3B-D45B-487A-9E6E-BA81845EB7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98450" y="1196988"/>
              <a:ext cx="318174" cy="318174"/>
            </a:xfrm>
            <a:prstGeom prst="rect">
              <a:avLst/>
            </a:prstGeom>
          </p:spPr>
        </p:pic>
        <p:pic>
          <p:nvPicPr>
            <p:cNvPr id="2050" name="Picture 2" descr="Related image">
              <a:extLst>
                <a:ext uri="{FF2B5EF4-FFF2-40B4-BE49-F238E27FC236}">
                  <a16:creationId xmlns:a16="http://schemas.microsoft.com/office/drawing/2014/main" id="{552DB0D9-19B6-4AD2-A9C9-9B1CDAC705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06921" y="834738"/>
              <a:ext cx="318174" cy="318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78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1477328"/>
          </a:xfrm>
        </p:spPr>
        <p:txBody>
          <a:bodyPr/>
          <a:lstStyle/>
          <a:p>
            <a:r>
              <a:rPr lang="en-US" dirty="0">
                <a:solidFill>
                  <a:srgbClr val="623E84"/>
                </a:solidFill>
              </a:rPr>
              <a:t>Product Showcase Apps</a:t>
            </a:r>
            <a:br>
              <a:rPr lang="en-US" dirty="0"/>
            </a:br>
            <a:r>
              <a:rPr lang="en-US" sz="2400" dirty="0"/>
              <a:t>Showcase Value proposition of innovative products</a:t>
            </a:r>
            <a:br>
              <a:rPr lang="en-US" sz="2400" dirty="0"/>
            </a:br>
            <a:endParaRPr lang="en-US" spc="0" dirty="0"/>
          </a:p>
        </p:txBody>
      </p:sp>
      <p:sp>
        <p:nvSpPr>
          <p:cNvPr id="6" name="Content Placeholder 3">
            <a:extLst>
              <a:ext uri="{FF2B5EF4-FFF2-40B4-BE49-F238E27FC236}">
                <a16:creationId xmlns:a16="http://schemas.microsoft.com/office/drawing/2014/main" id="{759063EB-9D84-405B-A221-E86619865040}"/>
              </a:ext>
            </a:extLst>
          </p:cNvPr>
          <p:cNvSpPr txBox="1">
            <a:spLocks/>
          </p:cNvSpPr>
          <p:nvPr/>
        </p:nvSpPr>
        <p:spPr>
          <a:xfrm>
            <a:off x="488792" y="1680823"/>
            <a:ext cx="5186939" cy="44584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Before PowerApps</a:t>
            </a:r>
          </a:p>
          <a:p>
            <a:r>
              <a:rPr lang="en-US" sz="2000" dirty="0"/>
              <a:t>Product related data scattered in different systems.</a:t>
            </a:r>
          </a:p>
          <a:p>
            <a:r>
              <a:rPr lang="en-US" sz="2000" dirty="0"/>
              <a:t>Where do I find this? Can you e-mail me?</a:t>
            </a:r>
          </a:p>
        </p:txBody>
      </p:sp>
      <p:sp>
        <p:nvSpPr>
          <p:cNvPr id="8" name="Content Placeholder 6">
            <a:extLst>
              <a:ext uri="{FF2B5EF4-FFF2-40B4-BE49-F238E27FC236}">
                <a16:creationId xmlns:a16="http://schemas.microsoft.com/office/drawing/2014/main" id="{6CF193C4-173E-41D3-974F-F2EAB8DF8E64}"/>
              </a:ext>
            </a:extLst>
          </p:cNvPr>
          <p:cNvSpPr txBox="1">
            <a:spLocks/>
          </p:cNvSpPr>
          <p:nvPr/>
        </p:nvSpPr>
        <p:spPr>
          <a:xfrm>
            <a:off x="6358715" y="1680822"/>
            <a:ext cx="5344493" cy="445849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After PowerApps</a:t>
            </a:r>
          </a:p>
          <a:p>
            <a:r>
              <a:rPr lang="en-US" sz="2000" dirty="0"/>
              <a:t>One-stop shop for all product related information.</a:t>
            </a:r>
          </a:p>
          <a:p>
            <a:r>
              <a:rPr lang="en-US" sz="2000" dirty="0"/>
              <a:t>Deliver quick pitch to customers.</a:t>
            </a:r>
          </a:p>
          <a:p>
            <a:r>
              <a:rPr lang="en-US" sz="2000" dirty="0"/>
              <a:t>Offline access to some portions of the app.</a:t>
            </a:r>
          </a:p>
          <a:p>
            <a:endParaRPr lang="en-US" sz="2000" dirty="0"/>
          </a:p>
          <a:p>
            <a:endParaRPr lang="en-US" dirty="0"/>
          </a:p>
        </p:txBody>
      </p:sp>
      <p:grpSp>
        <p:nvGrpSpPr>
          <p:cNvPr id="3" name="Group 2">
            <a:extLst>
              <a:ext uri="{FF2B5EF4-FFF2-40B4-BE49-F238E27FC236}">
                <a16:creationId xmlns:a16="http://schemas.microsoft.com/office/drawing/2014/main" id="{20C2B322-0E4A-4678-8BC7-A54A7E0C2F92}"/>
              </a:ext>
            </a:extLst>
          </p:cNvPr>
          <p:cNvGrpSpPr/>
          <p:nvPr/>
        </p:nvGrpSpPr>
        <p:grpSpPr>
          <a:xfrm>
            <a:off x="2623502" y="3753811"/>
            <a:ext cx="1427241" cy="3038642"/>
            <a:chOff x="1057700" y="3925086"/>
            <a:chExt cx="1427241" cy="3038642"/>
          </a:xfrm>
        </p:grpSpPr>
        <p:pic>
          <p:nvPicPr>
            <p:cNvPr id="1026" name="Picture 2">
              <a:extLst>
                <a:ext uri="{FF2B5EF4-FFF2-40B4-BE49-F238E27FC236}">
                  <a16:creationId xmlns:a16="http://schemas.microsoft.com/office/drawing/2014/main" id="{4C28ABDE-DA26-4890-896C-A210B2905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00" y="3925086"/>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B12D1C-27FF-4DB4-8906-6B129599DBFD}"/>
                </a:ext>
              </a:extLst>
            </p:cNvPr>
            <p:cNvPicPr>
              <a:picLocks noChangeAspect="1"/>
            </p:cNvPicPr>
            <p:nvPr/>
          </p:nvPicPr>
          <p:blipFill>
            <a:blip r:embed="rId4"/>
            <a:stretch>
              <a:fillRect/>
            </a:stretch>
          </p:blipFill>
          <p:spPr>
            <a:xfrm>
              <a:off x="1181941" y="4361272"/>
              <a:ext cx="1185946" cy="211721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 name="Group 3">
            <a:extLst>
              <a:ext uri="{FF2B5EF4-FFF2-40B4-BE49-F238E27FC236}">
                <a16:creationId xmlns:a16="http://schemas.microsoft.com/office/drawing/2014/main" id="{F1B94BA7-623B-4193-9F2E-FCD176E60B98}"/>
              </a:ext>
            </a:extLst>
          </p:cNvPr>
          <p:cNvGrpSpPr/>
          <p:nvPr/>
        </p:nvGrpSpPr>
        <p:grpSpPr>
          <a:xfrm>
            <a:off x="4230362" y="3753811"/>
            <a:ext cx="1427241" cy="3038642"/>
            <a:chOff x="2685031" y="3672603"/>
            <a:chExt cx="1427241" cy="3038642"/>
          </a:xfrm>
        </p:grpSpPr>
        <p:pic>
          <p:nvPicPr>
            <p:cNvPr id="13" name="Picture 2">
              <a:extLst>
                <a:ext uri="{FF2B5EF4-FFF2-40B4-BE49-F238E27FC236}">
                  <a16:creationId xmlns:a16="http://schemas.microsoft.com/office/drawing/2014/main" id="{E7E363B6-A249-4113-AAF4-24E56C450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031"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cell phone&#10;&#10;Description generated with very high confidence">
              <a:extLst>
                <a:ext uri="{FF2B5EF4-FFF2-40B4-BE49-F238E27FC236}">
                  <a16:creationId xmlns:a16="http://schemas.microsoft.com/office/drawing/2014/main" id="{2CB28549-E573-4A5D-8DB0-BAFE02CEF2CA}"/>
                </a:ext>
              </a:extLst>
            </p:cNvPr>
            <p:cNvPicPr>
              <a:picLocks noChangeAspect="1"/>
            </p:cNvPicPr>
            <p:nvPr/>
          </p:nvPicPr>
          <p:blipFill>
            <a:blip r:embed="rId5"/>
            <a:stretch>
              <a:fillRect/>
            </a:stretch>
          </p:blipFill>
          <p:spPr>
            <a:xfrm>
              <a:off x="2806549" y="4108789"/>
              <a:ext cx="1195564" cy="21094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5" name="Group 4">
            <a:extLst>
              <a:ext uri="{FF2B5EF4-FFF2-40B4-BE49-F238E27FC236}">
                <a16:creationId xmlns:a16="http://schemas.microsoft.com/office/drawing/2014/main" id="{8C9081C8-6425-4FA6-A6FF-0A1487974689}"/>
              </a:ext>
            </a:extLst>
          </p:cNvPr>
          <p:cNvGrpSpPr/>
          <p:nvPr/>
        </p:nvGrpSpPr>
        <p:grpSpPr>
          <a:xfrm>
            <a:off x="5852316" y="3753811"/>
            <a:ext cx="1427241" cy="3038642"/>
            <a:chOff x="4306985" y="3672603"/>
            <a:chExt cx="1427241" cy="3038642"/>
          </a:xfrm>
        </p:grpSpPr>
        <p:pic>
          <p:nvPicPr>
            <p:cNvPr id="15" name="Picture 2">
              <a:extLst>
                <a:ext uri="{FF2B5EF4-FFF2-40B4-BE49-F238E27FC236}">
                  <a16:creationId xmlns:a16="http://schemas.microsoft.com/office/drawing/2014/main" id="{D5E0A2CF-C934-433A-81BC-00EAF62C0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985"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76B90C3-0805-4BCC-8F5D-494F39B38659}"/>
                </a:ext>
              </a:extLst>
            </p:cNvPr>
            <p:cNvPicPr/>
            <p:nvPr/>
          </p:nvPicPr>
          <p:blipFill>
            <a:blip r:embed="rId6"/>
            <a:stretch>
              <a:fillRect/>
            </a:stretch>
          </p:blipFill>
          <p:spPr>
            <a:xfrm>
              <a:off x="4422368" y="4111820"/>
              <a:ext cx="1214157" cy="21263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grpSp>
      <p:grpSp>
        <p:nvGrpSpPr>
          <p:cNvPr id="23" name="Group 22">
            <a:extLst>
              <a:ext uri="{FF2B5EF4-FFF2-40B4-BE49-F238E27FC236}">
                <a16:creationId xmlns:a16="http://schemas.microsoft.com/office/drawing/2014/main" id="{9000D474-75AA-485F-A1A5-A5760BD97975}"/>
              </a:ext>
            </a:extLst>
          </p:cNvPr>
          <p:cNvGrpSpPr/>
          <p:nvPr/>
        </p:nvGrpSpPr>
        <p:grpSpPr>
          <a:xfrm>
            <a:off x="9888126" y="728309"/>
            <a:ext cx="914400" cy="914400"/>
            <a:chOff x="11239687" y="4661222"/>
            <a:chExt cx="914400" cy="914400"/>
          </a:xfrm>
        </p:grpSpPr>
        <p:sp>
          <p:nvSpPr>
            <p:cNvPr id="24" name="Oval 23">
              <a:extLst>
                <a:ext uri="{FF2B5EF4-FFF2-40B4-BE49-F238E27FC236}">
                  <a16:creationId xmlns:a16="http://schemas.microsoft.com/office/drawing/2014/main" id="{71A5A0F8-8571-412B-8F90-391F223A1F68}"/>
                </a:ext>
              </a:extLst>
            </p:cNvPr>
            <p:cNvSpPr/>
            <p:nvPr/>
          </p:nvSpPr>
          <p:spPr bwMode="auto">
            <a:xfrm>
              <a:off x="11239687" y="4661222"/>
              <a:ext cx="914400" cy="914400"/>
            </a:xfrm>
            <a:prstGeom prst="ellipse">
              <a:avLst/>
            </a:prstGeom>
            <a:solidFill>
              <a:srgbClr val="623E8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5" name="Graphic 24" descr="Users">
              <a:extLst>
                <a:ext uri="{FF2B5EF4-FFF2-40B4-BE49-F238E27FC236}">
                  <a16:creationId xmlns:a16="http://schemas.microsoft.com/office/drawing/2014/main" id="{A361A5B8-1C52-4139-8C4C-F57D25249A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90765" y="5118422"/>
              <a:ext cx="412244" cy="412244"/>
            </a:xfrm>
            <a:prstGeom prst="rect">
              <a:avLst/>
            </a:prstGeom>
          </p:spPr>
        </p:pic>
        <p:sp>
          <p:nvSpPr>
            <p:cNvPr id="26" name="TextBox 25">
              <a:extLst>
                <a:ext uri="{FF2B5EF4-FFF2-40B4-BE49-F238E27FC236}">
                  <a16:creationId xmlns:a16="http://schemas.microsoft.com/office/drawing/2014/main" id="{7A4171D2-DAE4-44D5-9DC6-39C44C3C2336}"/>
                </a:ext>
              </a:extLst>
            </p:cNvPr>
            <p:cNvSpPr txBox="1"/>
            <p:nvPr/>
          </p:nvSpPr>
          <p:spPr>
            <a:xfrm>
              <a:off x="11410121" y="4855265"/>
              <a:ext cx="556591" cy="307777"/>
            </a:xfrm>
            <a:prstGeom prst="rect">
              <a:avLst/>
            </a:prstGeom>
            <a:noFill/>
          </p:spPr>
          <p:txBody>
            <a:bodyPr wrap="square" lIns="0" tIns="0" rIns="0" bIns="0" rtlCol="0">
              <a:spAutoFit/>
            </a:bodyPr>
            <a:lstStyle/>
            <a:p>
              <a:pPr algn="ctr"/>
              <a:r>
                <a:rPr lang="en-US" sz="2000" b="1" dirty="0">
                  <a:solidFill>
                    <a:schemeClr val="bg1"/>
                  </a:solidFill>
                </a:rPr>
                <a:t>150</a:t>
              </a:r>
            </a:p>
          </p:txBody>
        </p:sp>
      </p:grpSp>
      <p:grpSp>
        <p:nvGrpSpPr>
          <p:cNvPr id="27" name="Group 26">
            <a:extLst>
              <a:ext uri="{FF2B5EF4-FFF2-40B4-BE49-F238E27FC236}">
                <a16:creationId xmlns:a16="http://schemas.microsoft.com/office/drawing/2014/main" id="{96F341CB-C6EB-4989-92EF-7C511ECE6429}"/>
              </a:ext>
            </a:extLst>
          </p:cNvPr>
          <p:cNvGrpSpPr/>
          <p:nvPr/>
        </p:nvGrpSpPr>
        <p:grpSpPr>
          <a:xfrm>
            <a:off x="11008808" y="688478"/>
            <a:ext cx="914400" cy="914400"/>
            <a:chOff x="11008808" y="688478"/>
            <a:chExt cx="914400" cy="914400"/>
          </a:xfrm>
        </p:grpSpPr>
        <p:sp>
          <p:nvSpPr>
            <p:cNvPr id="28" name="Oval 27">
              <a:extLst>
                <a:ext uri="{FF2B5EF4-FFF2-40B4-BE49-F238E27FC236}">
                  <a16:creationId xmlns:a16="http://schemas.microsoft.com/office/drawing/2014/main" id="{F6780A21-5331-47AE-9991-337FF1301877}"/>
                </a:ext>
              </a:extLst>
            </p:cNvPr>
            <p:cNvSpPr/>
            <p:nvPr/>
          </p:nvSpPr>
          <p:spPr bwMode="auto">
            <a:xfrm>
              <a:off x="11008808" y="688478"/>
              <a:ext cx="914400" cy="914400"/>
            </a:xfrm>
            <a:prstGeom prst="ellipse">
              <a:avLst/>
            </a:prstGeom>
            <a:solidFill>
              <a:srgbClr val="623E8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9" name="Graphic 28" descr="Database">
              <a:extLst>
                <a:ext uri="{FF2B5EF4-FFF2-40B4-BE49-F238E27FC236}">
                  <a16:creationId xmlns:a16="http://schemas.microsoft.com/office/drawing/2014/main" id="{177124BE-B581-478A-8CF0-F8B16F7841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8450" y="1196988"/>
              <a:ext cx="318174" cy="318174"/>
            </a:xfrm>
            <a:prstGeom prst="rect">
              <a:avLst/>
            </a:prstGeom>
          </p:spPr>
        </p:pic>
        <p:pic>
          <p:nvPicPr>
            <p:cNvPr id="30" name="Picture 2" descr="Related image">
              <a:extLst>
                <a:ext uri="{FF2B5EF4-FFF2-40B4-BE49-F238E27FC236}">
                  <a16:creationId xmlns:a16="http://schemas.microsoft.com/office/drawing/2014/main" id="{D15C1719-450C-4854-A580-6E16416F98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06921" y="834738"/>
              <a:ext cx="318174" cy="318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B3EC018-C2E5-469B-8D7E-6CC1BC3B39FE}"/>
              </a:ext>
            </a:extLst>
          </p:cNvPr>
          <p:cNvGrpSpPr/>
          <p:nvPr/>
        </p:nvGrpSpPr>
        <p:grpSpPr>
          <a:xfrm>
            <a:off x="7532148" y="3753811"/>
            <a:ext cx="1427241" cy="3038642"/>
            <a:chOff x="10275967" y="3936114"/>
            <a:chExt cx="1427241" cy="3038642"/>
          </a:xfrm>
        </p:grpSpPr>
        <p:pic>
          <p:nvPicPr>
            <p:cNvPr id="17" name="Picture 2">
              <a:extLst>
                <a:ext uri="{FF2B5EF4-FFF2-40B4-BE49-F238E27FC236}">
                  <a16:creationId xmlns:a16="http://schemas.microsoft.com/office/drawing/2014/main" id="{AC81B4C4-9762-46D3-91A1-B5B306CE0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5967" y="3936114"/>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A4100C-C269-4E22-B612-066A5ADB9E2E}"/>
                </a:ext>
              </a:extLst>
            </p:cNvPr>
            <p:cNvPicPr>
              <a:picLocks noChangeAspect="1"/>
            </p:cNvPicPr>
            <p:nvPr/>
          </p:nvPicPr>
          <p:blipFill>
            <a:blip r:embed="rId12"/>
            <a:stretch>
              <a:fillRect/>
            </a:stretch>
          </p:blipFill>
          <p:spPr>
            <a:xfrm>
              <a:off x="10386131" y="4374108"/>
              <a:ext cx="1220652" cy="2115402"/>
            </a:xfrm>
            <a:prstGeom prst="rect">
              <a:avLst/>
            </a:prstGeom>
          </p:spPr>
        </p:pic>
      </p:grpSp>
    </p:spTree>
    <p:extLst>
      <p:ext uri="{BB962C8B-B14F-4D97-AF65-F5344CB8AC3E}">
        <p14:creationId xmlns:p14="http://schemas.microsoft.com/office/powerpoint/2010/main" val="4005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1477328"/>
          </a:xfrm>
        </p:spPr>
        <p:txBody>
          <a:bodyPr/>
          <a:lstStyle/>
          <a:p>
            <a:r>
              <a:rPr lang="en-US" dirty="0">
                <a:solidFill>
                  <a:srgbClr val="623E84"/>
                </a:solidFill>
              </a:rPr>
              <a:t>Nearby Accounts - CRM </a:t>
            </a:r>
            <a:br>
              <a:rPr lang="en-US" dirty="0">
                <a:solidFill>
                  <a:srgbClr val="623E84"/>
                </a:solidFill>
              </a:rPr>
            </a:br>
            <a:r>
              <a:rPr lang="en-US" sz="2400" dirty="0"/>
              <a:t>Quickly view accounts nearby and create engagement reports.</a:t>
            </a:r>
            <a:br>
              <a:rPr lang="en-US" sz="2400" dirty="0"/>
            </a:br>
            <a:endParaRPr lang="en-US" spc="0" dirty="0"/>
          </a:p>
        </p:txBody>
      </p:sp>
      <p:sp>
        <p:nvSpPr>
          <p:cNvPr id="6" name="Content Placeholder 3">
            <a:extLst>
              <a:ext uri="{FF2B5EF4-FFF2-40B4-BE49-F238E27FC236}">
                <a16:creationId xmlns:a16="http://schemas.microsoft.com/office/drawing/2014/main" id="{759063EB-9D84-405B-A221-E86619865040}"/>
              </a:ext>
            </a:extLst>
          </p:cNvPr>
          <p:cNvSpPr txBox="1">
            <a:spLocks/>
          </p:cNvSpPr>
          <p:nvPr/>
        </p:nvSpPr>
        <p:spPr>
          <a:xfrm>
            <a:off x="488792" y="1680823"/>
            <a:ext cx="5186939" cy="44584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Before PowerApps</a:t>
            </a:r>
          </a:p>
          <a:p>
            <a:r>
              <a:rPr lang="en-US" sz="2000" dirty="0"/>
              <a:t>Scroll through a long list of accounts.</a:t>
            </a:r>
          </a:p>
          <a:p>
            <a:r>
              <a:rPr lang="en-US" sz="2000" dirty="0"/>
              <a:t>Not easy to find customers in a specific geographical location.</a:t>
            </a:r>
          </a:p>
          <a:p>
            <a:r>
              <a:rPr lang="en-US" sz="2000" dirty="0"/>
              <a:t>Required buying additional solution.</a:t>
            </a:r>
          </a:p>
        </p:txBody>
      </p:sp>
      <p:sp>
        <p:nvSpPr>
          <p:cNvPr id="8" name="Content Placeholder 6">
            <a:extLst>
              <a:ext uri="{FF2B5EF4-FFF2-40B4-BE49-F238E27FC236}">
                <a16:creationId xmlns:a16="http://schemas.microsoft.com/office/drawing/2014/main" id="{6CF193C4-173E-41D3-974F-F2EAB8DF8E64}"/>
              </a:ext>
            </a:extLst>
          </p:cNvPr>
          <p:cNvSpPr txBox="1">
            <a:spLocks/>
          </p:cNvSpPr>
          <p:nvPr/>
        </p:nvSpPr>
        <p:spPr>
          <a:xfrm>
            <a:off x="6358715" y="1680822"/>
            <a:ext cx="5344493" cy="150391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After PowerApps</a:t>
            </a:r>
          </a:p>
          <a:p>
            <a:r>
              <a:rPr lang="en-US" sz="2000" dirty="0"/>
              <a:t>Quick view of all nearby accounts.</a:t>
            </a:r>
          </a:p>
          <a:p>
            <a:r>
              <a:rPr lang="en-US" sz="2000" dirty="0"/>
              <a:t>Quick creation of engagement reports.</a:t>
            </a:r>
          </a:p>
          <a:p>
            <a:r>
              <a:rPr lang="en-US" sz="2000" dirty="0"/>
              <a:t>No Cost</a:t>
            </a:r>
          </a:p>
          <a:p>
            <a:endParaRPr lang="en-US" sz="2000" dirty="0"/>
          </a:p>
          <a:p>
            <a:endParaRPr lang="en-US" dirty="0"/>
          </a:p>
        </p:txBody>
      </p:sp>
      <p:grpSp>
        <p:nvGrpSpPr>
          <p:cNvPr id="3" name="Group 2">
            <a:extLst>
              <a:ext uri="{FF2B5EF4-FFF2-40B4-BE49-F238E27FC236}">
                <a16:creationId xmlns:a16="http://schemas.microsoft.com/office/drawing/2014/main" id="{20C2B322-0E4A-4678-8BC7-A54A7E0C2F92}"/>
              </a:ext>
            </a:extLst>
          </p:cNvPr>
          <p:cNvGrpSpPr/>
          <p:nvPr/>
        </p:nvGrpSpPr>
        <p:grpSpPr>
          <a:xfrm>
            <a:off x="6516271" y="3419705"/>
            <a:ext cx="1427241" cy="3038642"/>
            <a:chOff x="1057700" y="3925086"/>
            <a:chExt cx="1427241" cy="3038642"/>
          </a:xfrm>
        </p:grpSpPr>
        <p:pic>
          <p:nvPicPr>
            <p:cNvPr id="1026" name="Picture 2">
              <a:extLst>
                <a:ext uri="{FF2B5EF4-FFF2-40B4-BE49-F238E27FC236}">
                  <a16:creationId xmlns:a16="http://schemas.microsoft.com/office/drawing/2014/main" id="{4C28ABDE-DA26-4890-896C-A210B2905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00" y="3925086"/>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B12D1C-27FF-4DB4-8906-6B129599DBFD}"/>
                </a:ext>
              </a:extLst>
            </p:cNvPr>
            <p:cNvPicPr>
              <a:picLocks noChangeAspect="1"/>
            </p:cNvPicPr>
            <p:nvPr/>
          </p:nvPicPr>
          <p:blipFill>
            <a:blip r:embed="rId4"/>
            <a:stretch>
              <a:fillRect/>
            </a:stretch>
          </p:blipFill>
          <p:spPr>
            <a:xfrm>
              <a:off x="1181941" y="4366757"/>
              <a:ext cx="1185946" cy="21262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 name="Group 3">
            <a:extLst>
              <a:ext uri="{FF2B5EF4-FFF2-40B4-BE49-F238E27FC236}">
                <a16:creationId xmlns:a16="http://schemas.microsoft.com/office/drawing/2014/main" id="{F1B94BA7-623B-4193-9F2E-FCD176E60B98}"/>
              </a:ext>
            </a:extLst>
          </p:cNvPr>
          <p:cNvGrpSpPr/>
          <p:nvPr/>
        </p:nvGrpSpPr>
        <p:grpSpPr>
          <a:xfrm>
            <a:off x="8123131" y="3419705"/>
            <a:ext cx="1427241" cy="3038642"/>
            <a:chOff x="2685031" y="3672603"/>
            <a:chExt cx="1427241" cy="3038642"/>
          </a:xfrm>
        </p:grpSpPr>
        <p:pic>
          <p:nvPicPr>
            <p:cNvPr id="13" name="Picture 2">
              <a:extLst>
                <a:ext uri="{FF2B5EF4-FFF2-40B4-BE49-F238E27FC236}">
                  <a16:creationId xmlns:a16="http://schemas.microsoft.com/office/drawing/2014/main" id="{E7E363B6-A249-4113-AAF4-24E56C450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031"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CB28549-E573-4A5D-8DB0-BAFE02CEF2CA}"/>
                </a:ext>
              </a:extLst>
            </p:cNvPr>
            <p:cNvPicPr>
              <a:picLocks noChangeAspect="1"/>
            </p:cNvPicPr>
            <p:nvPr/>
          </p:nvPicPr>
          <p:blipFill>
            <a:blip r:embed="rId5"/>
            <a:stretch>
              <a:fillRect/>
            </a:stretch>
          </p:blipFill>
          <p:spPr>
            <a:xfrm>
              <a:off x="2810086" y="4108789"/>
              <a:ext cx="1188490" cy="21487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5" name="Group 4">
            <a:extLst>
              <a:ext uri="{FF2B5EF4-FFF2-40B4-BE49-F238E27FC236}">
                <a16:creationId xmlns:a16="http://schemas.microsoft.com/office/drawing/2014/main" id="{8C9081C8-6425-4FA6-A6FF-0A1487974689}"/>
              </a:ext>
            </a:extLst>
          </p:cNvPr>
          <p:cNvGrpSpPr/>
          <p:nvPr/>
        </p:nvGrpSpPr>
        <p:grpSpPr>
          <a:xfrm>
            <a:off x="9745085" y="3419705"/>
            <a:ext cx="1427241" cy="3038642"/>
            <a:chOff x="4306985" y="3672603"/>
            <a:chExt cx="1427241" cy="3038642"/>
          </a:xfrm>
        </p:grpSpPr>
        <p:pic>
          <p:nvPicPr>
            <p:cNvPr id="15" name="Picture 2">
              <a:extLst>
                <a:ext uri="{FF2B5EF4-FFF2-40B4-BE49-F238E27FC236}">
                  <a16:creationId xmlns:a16="http://schemas.microsoft.com/office/drawing/2014/main" id="{D5E0A2CF-C934-433A-81BC-00EAF62C0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985" y="3672603"/>
              <a:ext cx="1427241" cy="3038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76B90C3-0805-4BCC-8F5D-494F39B38659}"/>
                </a:ext>
              </a:extLst>
            </p:cNvPr>
            <p:cNvPicPr/>
            <p:nvPr/>
          </p:nvPicPr>
          <p:blipFill>
            <a:blip r:embed="rId6"/>
            <a:stretch>
              <a:fillRect/>
            </a:stretch>
          </p:blipFill>
          <p:spPr>
            <a:xfrm>
              <a:off x="4430439" y="4111820"/>
              <a:ext cx="1198015" cy="21263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grpSp>
      <p:grpSp>
        <p:nvGrpSpPr>
          <p:cNvPr id="23" name="Group 22">
            <a:extLst>
              <a:ext uri="{FF2B5EF4-FFF2-40B4-BE49-F238E27FC236}">
                <a16:creationId xmlns:a16="http://schemas.microsoft.com/office/drawing/2014/main" id="{9000D474-75AA-485F-A1A5-A5760BD97975}"/>
              </a:ext>
            </a:extLst>
          </p:cNvPr>
          <p:cNvGrpSpPr/>
          <p:nvPr/>
        </p:nvGrpSpPr>
        <p:grpSpPr>
          <a:xfrm>
            <a:off x="9888126" y="728309"/>
            <a:ext cx="914400" cy="914400"/>
            <a:chOff x="11239687" y="4661222"/>
            <a:chExt cx="914400" cy="914400"/>
          </a:xfrm>
        </p:grpSpPr>
        <p:sp>
          <p:nvSpPr>
            <p:cNvPr id="24" name="Oval 23">
              <a:extLst>
                <a:ext uri="{FF2B5EF4-FFF2-40B4-BE49-F238E27FC236}">
                  <a16:creationId xmlns:a16="http://schemas.microsoft.com/office/drawing/2014/main" id="{71A5A0F8-8571-412B-8F90-391F223A1F68}"/>
                </a:ext>
              </a:extLst>
            </p:cNvPr>
            <p:cNvSpPr/>
            <p:nvPr/>
          </p:nvSpPr>
          <p:spPr bwMode="auto">
            <a:xfrm>
              <a:off x="11239687" y="4661222"/>
              <a:ext cx="914400" cy="914400"/>
            </a:xfrm>
            <a:prstGeom prst="ellipse">
              <a:avLst/>
            </a:prstGeom>
            <a:solidFill>
              <a:srgbClr val="623E8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5" name="Graphic 24" descr="Users">
              <a:extLst>
                <a:ext uri="{FF2B5EF4-FFF2-40B4-BE49-F238E27FC236}">
                  <a16:creationId xmlns:a16="http://schemas.microsoft.com/office/drawing/2014/main" id="{A361A5B8-1C52-4139-8C4C-F57D25249A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90765" y="5118422"/>
              <a:ext cx="412244" cy="412244"/>
            </a:xfrm>
            <a:prstGeom prst="rect">
              <a:avLst/>
            </a:prstGeom>
          </p:spPr>
        </p:pic>
        <p:sp>
          <p:nvSpPr>
            <p:cNvPr id="26" name="TextBox 25">
              <a:extLst>
                <a:ext uri="{FF2B5EF4-FFF2-40B4-BE49-F238E27FC236}">
                  <a16:creationId xmlns:a16="http://schemas.microsoft.com/office/drawing/2014/main" id="{7A4171D2-DAE4-44D5-9DC6-39C44C3C2336}"/>
                </a:ext>
              </a:extLst>
            </p:cNvPr>
            <p:cNvSpPr txBox="1"/>
            <p:nvPr/>
          </p:nvSpPr>
          <p:spPr>
            <a:xfrm>
              <a:off x="11328078" y="4848036"/>
              <a:ext cx="753318" cy="307777"/>
            </a:xfrm>
            <a:prstGeom prst="rect">
              <a:avLst/>
            </a:prstGeom>
            <a:noFill/>
          </p:spPr>
          <p:txBody>
            <a:bodyPr wrap="square" lIns="0" tIns="0" rIns="0" bIns="0" rtlCol="0">
              <a:spAutoFit/>
            </a:bodyPr>
            <a:lstStyle/>
            <a:p>
              <a:pPr algn="ctr"/>
              <a:r>
                <a:rPr lang="en-US" sz="2000" b="1" dirty="0">
                  <a:solidFill>
                    <a:schemeClr val="bg1"/>
                  </a:solidFill>
                </a:rPr>
                <a:t>250*</a:t>
              </a:r>
            </a:p>
          </p:txBody>
        </p:sp>
      </p:grpSp>
      <p:grpSp>
        <p:nvGrpSpPr>
          <p:cNvPr id="18" name="Group 17">
            <a:extLst>
              <a:ext uri="{FF2B5EF4-FFF2-40B4-BE49-F238E27FC236}">
                <a16:creationId xmlns:a16="http://schemas.microsoft.com/office/drawing/2014/main" id="{F7697D13-3830-43CD-A230-3F0AFAC80C80}"/>
              </a:ext>
            </a:extLst>
          </p:cNvPr>
          <p:cNvGrpSpPr/>
          <p:nvPr/>
        </p:nvGrpSpPr>
        <p:grpSpPr>
          <a:xfrm>
            <a:off x="11008808" y="688478"/>
            <a:ext cx="914400" cy="914400"/>
            <a:chOff x="11008808" y="688478"/>
            <a:chExt cx="914400" cy="914400"/>
          </a:xfrm>
        </p:grpSpPr>
        <p:grpSp>
          <p:nvGrpSpPr>
            <p:cNvPr id="27" name="Group 26">
              <a:extLst>
                <a:ext uri="{FF2B5EF4-FFF2-40B4-BE49-F238E27FC236}">
                  <a16:creationId xmlns:a16="http://schemas.microsoft.com/office/drawing/2014/main" id="{96F341CB-C6EB-4989-92EF-7C511ECE6429}"/>
                </a:ext>
              </a:extLst>
            </p:cNvPr>
            <p:cNvGrpSpPr/>
            <p:nvPr/>
          </p:nvGrpSpPr>
          <p:grpSpPr>
            <a:xfrm>
              <a:off x="11008808" y="688478"/>
              <a:ext cx="914400" cy="914400"/>
              <a:chOff x="11008808" y="688478"/>
              <a:chExt cx="914400" cy="914400"/>
            </a:xfrm>
          </p:grpSpPr>
          <p:sp>
            <p:nvSpPr>
              <p:cNvPr id="28" name="Oval 27">
                <a:extLst>
                  <a:ext uri="{FF2B5EF4-FFF2-40B4-BE49-F238E27FC236}">
                    <a16:creationId xmlns:a16="http://schemas.microsoft.com/office/drawing/2014/main" id="{F6780A21-5331-47AE-9991-337FF1301877}"/>
                  </a:ext>
                </a:extLst>
              </p:cNvPr>
              <p:cNvSpPr/>
              <p:nvPr/>
            </p:nvSpPr>
            <p:spPr bwMode="auto">
              <a:xfrm>
                <a:off x="11008808" y="688478"/>
                <a:ext cx="914400" cy="914400"/>
              </a:xfrm>
              <a:prstGeom prst="ellipse">
                <a:avLst/>
              </a:prstGeom>
              <a:solidFill>
                <a:srgbClr val="623E8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9" name="Graphic 28" descr="Database">
                <a:extLst>
                  <a:ext uri="{FF2B5EF4-FFF2-40B4-BE49-F238E27FC236}">
                    <a16:creationId xmlns:a16="http://schemas.microsoft.com/office/drawing/2014/main" id="{177124BE-B581-478A-8CF0-F8B16F7841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8450" y="1196988"/>
                <a:ext cx="318174" cy="318174"/>
              </a:xfrm>
              <a:prstGeom prst="rect">
                <a:avLst/>
              </a:prstGeom>
            </p:spPr>
          </p:pic>
        </p:grpSp>
        <p:pic>
          <p:nvPicPr>
            <p:cNvPr id="14" name="Picture 2" descr="Image result for dynamics crm logo">
              <a:extLst>
                <a:ext uri="{FF2B5EF4-FFF2-40B4-BE49-F238E27FC236}">
                  <a16:creationId xmlns:a16="http://schemas.microsoft.com/office/drawing/2014/main" id="{A49E1D3C-73E2-43B9-AE39-97571F1F42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87780" y="819981"/>
              <a:ext cx="356455" cy="35504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3765C22-55D6-40B7-9C7C-B781FDC74F5C}"/>
              </a:ext>
            </a:extLst>
          </p:cNvPr>
          <p:cNvSpPr txBox="1"/>
          <p:nvPr/>
        </p:nvSpPr>
        <p:spPr>
          <a:xfrm>
            <a:off x="10631038" y="6481054"/>
            <a:ext cx="2266096" cy="215444"/>
          </a:xfrm>
          <a:prstGeom prst="rect">
            <a:avLst/>
          </a:prstGeom>
          <a:noFill/>
        </p:spPr>
        <p:txBody>
          <a:bodyPr wrap="square" lIns="0" tIns="0" rIns="0" bIns="0" rtlCol="0">
            <a:spAutoFit/>
          </a:bodyPr>
          <a:lstStyle/>
          <a:p>
            <a:pPr algn="l"/>
            <a:r>
              <a:rPr lang="en-US" sz="1400" dirty="0">
                <a:gradFill>
                  <a:gsLst>
                    <a:gs pos="2917">
                      <a:schemeClr val="tx1"/>
                    </a:gs>
                    <a:gs pos="30000">
                      <a:schemeClr val="tx1"/>
                    </a:gs>
                  </a:gsLst>
                  <a:lin ang="5400000" scaled="0"/>
                </a:gradFill>
              </a:rPr>
              <a:t>* Projected Users</a:t>
            </a:r>
          </a:p>
        </p:txBody>
      </p:sp>
    </p:spTree>
    <p:extLst>
      <p:ext uri="{BB962C8B-B14F-4D97-AF65-F5344CB8AC3E}">
        <p14:creationId xmlns:p14="http://schemas.microsoft.com/office/powerpoint/2010/main" val="35640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9498-6306-4FC2-AE03-52DA793B2480}"/>
              </a:ext>
            </a:extLst>
          </p:cNvPr>
          <p:cNvSpPr>
            <a:spLocks noGrp="1"/>
          </p:cNvSpPr>
          <p:nvPr>
            <p:ph type="title"/>
          </p:nvPr>
        </p:nvSpPr>
        <p:spPr/>
        <p:txBody>
          <a:bodyPr/>
          <a:lstStyle/>
          <a:p>
            <a:r>
              <a:rPr lang="en-US" dirty="0">
                <a:solidFill>
                  <a:srgbClr val="623E84"/>
                </a:solidFill>
              </a:rPr>
              <a:t>Looking ahead</a:t>
            </a:r>
          </a:p>
        </p:txBody>
      </p:sp>
      <p:sp>
        <p:nvSpPr>
          <p:cNvPr id="3" name="Content Placeholder 2">
            <a:extLst>
              <a:ext uri="{FF2B5EF4-FFF2-40B4-BE49-F238E27FC236}">
                <a16:creationId xmlns:a16="http://schemas.microsoft.com/office/drawing/2014/main" id="{4558A34F-DF56-45D0-AB64-D84217C8BB45}"/>
              </a:ext>
            </a:extLst>
          </p:cNvPr>
          <p:cNvSpPr>
            <a:spLocks noGrp="1"/>
          </p:cNvSpPr>
          <p:nvPr>
            <p:ph sz="quarter" idx="10"/>
          </p:nvPr>
        </p:nvSpPr>
        <p:spPr>
          <a:xfrm>
            <a:off x="584200" y="1435100"/>
            <a:ext cx="11018838" cy="5010602"/>
          </a:xfrm>
        </p:spPr>
        <p:txBody>
          <a:bodyPr/>
          <a:lstStyle/>
          <a:p>
            <a:r>
              <a:rPr lang="en-US" dirty="0"/>
              <a:t>PowerApps User Group on Yammer </a:t>
            </a:r>
          </a:p>
          <a:p>
            <a:pPr lvl="1"/>
            <a:r>
              <a:rPr lang="en-US" dirty="0"/>
              <a:t>Monthly user group meetings</a:t>
            </a:r>
          </a:p>
          <a:p>
            <a:pPr lvl="1"/>
            <a:r>
              <a:rPr lang="en-US" dirty="0"/>
              <a:t>Lunch n learn</a:t>
            </a:r>
          </a:p>
          <a:p>
            <a:pPr lvl="1"/>
            <a:endParaRPr lang="en-US" dirty="0"/>
          </a:p>
          <a:p>
            <a:pPr lvl="1"/>
            <a:endParaRPr lang="en-US" dirty="0"/>
          </a:p>
          <a:p>
            <a:r>
              <a:rPr lang="en-US" dirty="0" err="1"/>
              <a:t>Champify</a:t>
            </a:r>
            <a:r>
              <a:rPr lang="en-US" dirty="0"/>
              <a:t> </a:t>
            </a:r>
            <a:r>
              <a:rPr lang="en-US" dirty="0" err="1"/>
              <a:t>PowerApp</a:t>
            </a:r>
            <a:r>
              <a:rPr lang="en-US" dirty="0"/>
              <a:t> for guided learning.</a:t>
            </a:r>
          </a:p>
          <a:p>
            <a:endParaRPr lang="en-US" dirty="0"/>
          </a:p>
          <a:p>
            <a:endParaRPr lang="en-US" dirty="0"/>
          </a:p>
          <a:p>
            <a:r>
              <a:rPr lang="en-US" dirty="0"/>
              <a:t>Apps for other functional teams in the org.</a:t>
            </a:r>
          </a:p>
          <a:p>
            <a:r>
              <a:rPr lang="en-US" dirty="0"/>
              <a:t>Framework for Governance.</a:t>
            </a:r>
          </a:p>
          <a:p>
            <a:endParaRPr lang="en-US" dirty="0"/>
          </a:p>
        </p:txBody>
      </p:sp>
      <p:pic>
        <p:nvPicPr>
          <p:cNvPr id="4" name="Picture 4" descr="A screenshot of a cell phone&#10;&#10;Description generated with very high confidence">
            <a:extLst>
              <a:ext uri="{FF2B5EF4-FFF2-40B4-BE49-F238E27FC236}">
                <a16:creationId xmlns:a16="http://schemas.microsoft.com/office/drawing/2014/main" id="{35338EF3-0BCB-49C4-A42A-C45A700700DA}"/>
              </a:ext>
            </a:extLst>
          </p:cNvPr>
          <p:cNvPicPr>
            <a:picLocks noChangeAspect="1"/>
          </p:cNvPicPr>
          <p:nvPr/>
        </p:nvPicPr>
        <p:blipFill>
          <a:blip r:embed="rId3"/>
          <a:stretch>
            <a:fillRect/>
          </a:stretch>
        </p:blipFill>
        <p:spPr>
          <a:xfrm>
            <a:off x="7612676" y="570391"/>
            <a:ext cx="4370480" cy="2043383"/>
          </a:xfrm>
          <a:prstGeom prst="rect">
            <a:avLst/>
          </a:prstGeom>
        </p:spPr>
      </p:pic>
      <p:pic>
        <p:nvPicPr>
          <p:cNvPr id="5" name="Picture 4">
            <a:extLst>
              <a:ext uri="{FF2B5EF4-FFF2-40B4-BE49-F238E27FC236}">
                <a16:creationId xmlns:a16="http://schemas.microsoft.com/office/drawing/2014/main" id="{6776DA0A-09FF-478A-BF93-0417ED18DB4E}"/>
              </a:ext>
            </a:extLst>
          </p:cNvPr>
          <p:cNvPicPr>
            <a:picLocks noChangeAspect="1"/>
          </p:cNvPicPr>
          <p:nvPr/>
        </p:nvPicPr>
        <p:blipFill>
          <a:blip r:embed="rId4"/>
          <a:stretch>
            <a:fillRect/>
          </a:stretch>
        </p:blipFill>
        <p:spPr>
          <a:xfrm>
            <a:off x="7612675" y="2851999"/>
            <a:ext cx="4370479" cy="2451733"/>
          </a:xfrm>
          <a:prstGeom prst="rect">
            <a:avLst/>
          </a:prstGeom>
        </p:spPr>
      </p:pic>
    </p:spTree>
    <p:extLst>
      <p:ext uri="{BB962C8B-B14F-4D97-AF65-F5344CB8AC3E}">
        <p14:creationId xmlns:p14="http://schemas.microsoft.com/office/powerpoint/2010/main" val="3894868983"/>
      </p:ext>
    </p:extLst>
  </p:cSld>
  <p:clrMapOvr>
    <a:masterClrMapping/>
  </p:clrMapOvr>
  <p:transition>
    <p:fade/>
  </p:transition>
</p:sld>
</file>

<file path=ppt/slides/slide3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259035-C978-4A68-B08A-DF45EDCB854F}"/>
              </a:ext>
            </a:extLst>
          </p:cNvPr>
          <p:cNvSpPr>
            <a:spLocks noGrp="1"/>
          </p:cNvSpPr>
          <p:nvPr>
            <p:ph type="title"/>
          </p:nvPr>
        </p:nvSpPr>
        <p:spPr>
          <a:xfrm>
            <a:off x="610412" y="768262"/>
            <a:ext cx="9144000" cy="5484578"/>
          </a:xfrm>
        </p:spPr>
        <p:txBody>
          <a:bodyPr/>
          <a:lstStyle/>
          <a:p>
            <a:br>
              <a:rPr lang="en-US" dirty="0"/>
            </a:br>
            <a:br>
              <a:rPr lang="en-US" dirty="0"/>
            </a:br>
            <a:r>
              <a:rPr lang="en-US" dirty="0">
                <a:hlinkClick r:id="rId2"/>
              </a:rPr>
              <a:t>http://aka.ms/PowerAppsStories</a:t>
            </a:r>
            <a:br>
              <a:rPr lang="en-US" dirty="0"/>
            </a:br>
            <a:br>
              <a:rPr lang="en-US" dirty="0"/>
            </a:br>
            <a:r>
              <a:rPr lang="en-US" dirty="0">
                <a:hlinkClick r:id="rId3"/>
              </a:rPr>
              <a:t>http://aka.ms/PowerAppsResources</a:t>
            </a:r>
            <a:br>
              <a:rPr lang="en-US" dirty="0"/>
            </a:br>
            <a:br>
              <a:rPr lang="en-US" dirty="0"/>
            </a:br>
            <a:r>
              <a:rPr lang="en-US" dirty="0">
                <a:hlinkClick r:id="rId4"/>
              </a:rPr>
              <a:t>http://aka.ms/COEStarterKit</a:t>
            </a:r>
            <a:r>
              <a:rPr lang="en-US" dirty="0"/>
              <a:t> </a:t>
            </a:r>
            <a:br>
              <a:rPr lang="en-US" dirty="0"/>
            </a:br>
            <a:br>
              <a:rPr lang="en-US"/>
            </a:br>
            <a:r>
              <a:rPr lang="en-US">
                <a:hlinkClick r:id="rId5"/>
              </a:rPr>
              <a:t>http://aka.ms/PowerApps/AdminInADay</a:t>
            </a:r>
            <a:r>
              <a:rPr lang="en-US"/>
              <a:t> </a:t>
            </a:r>
            <a:br>
              <a:rPr lang="en-US" dirty="0"/>
            </a:br>
            <a:r>
              <a:rPr lang="en-US" dirty="0"/>
              <a:t> </a:t>
            </a:r>
            <a:br>
              <a:rPr lang="en-US" dirty="0"/>
            </a:br>
            <a:endParaRPr lang="en-US" dirty="0"/>
          </a:p>
        </p:txBody>
      </p:sp>
    </p:spTree>
    <p:extLst>
      <p:ext uri="{BB962C8B-B14F-4D97-AF65-F5344CB8AC3E}">
        <p14:creationId xmlns:p14="http://schemas.microsoft.com/office/powerpoint/2010/main" val="318156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24798E-C33A-4377-ADBE-BCF91C95E822}"/>
              </a:ext>
            </a:extLst>
          </p:cNvPr>
          <p:cNvSpPr/>
          <p:nvPr/>
        </p:nvSpPr>
        <p:spPr>
          <a:xfrm>
            <a:off x="3458275" y="2046652"/>
            <a:ext cx="8439216" cy="2403735"/>
          </a:xfrm>
          <a:prstGeom prst="rect">
            <a:avLst/>
          </a:prstGeom>
        </p:spPr>
        <p:txBody>
          <a:bodyPr wrap="square" lIns="0" tIns="0" rIns="0" bIns="0">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rPr>
              <a:t>Complete your session and conference evaluations </a:t>
            </a:r>
            <a:br>
              <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rPr>
            </a:br>
            <a:r>
              <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rPr>
              <a:t>through the mobile app or </a:t>
            </a:r>
            <a:r>
              <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hlinkClick r:id="rId2"/>
              </a:rPr>
              <a:t>https://aka.ms/MBASeventapp</a:t>
            </a:r>
            <a:endPar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endParaRPr>
          </a:p>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endParaRPr>
          </a:p>
          <a:p>
            <a:pPr marL="0" marR="0" lvl="0" indent="0" algn="l" defTabSz="896386" rtl="0" eaLnBrk="1" fontAlgn="auto" latinLnBrk="0" hangingPunct="1">
              <a:lnSpc>
                <a:spcPct val="90000"/>
              </a:lnSpc>
              <a:spcBef>
                <a:spcPts val="0"/>
              </a:spcBef>
              <a:spcAft>
                <a:spcPts val="576"/>
              </a:spcAft>
              <a:buClrTx/>
              <a:buSzTx/>
              <a:buFontTx/>
              <a:buNone/>
              <a:tabLst/>
              <a:defRPr/>
            </a:pPr>
            <a:r>
              <a:rPr kumimoji="0" lang="en-US" sz="240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Semibold"/>
                <a:ea typeface="+mn-ea"/>
                <a:cs typeface="Segoe UI Semilight" panose="020B0402040204020203" pitchFamily="34" charset="0"/>
              </a:rPr>
              <a:t>Please select Microsoft Business Applications Summit </a:t>
            </a:r>
            <a:br>
              <a:rPr kumimoji="0" lang="en-US" sz="240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Semibold"/>
                <a:ea typeface="+mn-ea"/>
                <a:cs typeface="Segoe UI Semilight" panose="020B0402040204020203" pitchFamily="34" charset="0"/>
              </a:rPr>
            </a:br>
            <a:r>
              <a:rPr kumimoji="0" lang="en-US" sz="240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Semibold"/>
                <a:ea typeface="+mn-ea"/>
                <a:cs typeface="Segoe UI Semilight" panose="020B0402040204020203" pitchFamily="34" charset="0"/>
              </a:rPr>
              <a:t>from the menu of events and then log in with your registration credentials </a:t>
            </a:r>
          </a:p>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4444">
                    <a:srgbClr val="0D0D0D"/>
                  </a:gs>
                  <a:gs pos="23000">
                    <a:srgbClr val="0D0D0D"/>
                  </a:gs>
                </a:gsLst>
                <a:lin ang="5400000" scaled="0"/>
              </a:gradFill>
              <a:effectLst/>
              <a:uLnTx/>
              <a:uFillTx/>
              <a:latin typeface="Segoe UI Semibold"/>
              <a:ea typeface="+mn-ea"/>
              <a:cs typeface="Segoe UI Semilight" panose="020B0402040204020203" pitchFamily="34" charset="0"/>
            </a:endParaRPr>
          </a:p>
        </p:txBody>
      </p:sp>
      <p:sp>
        <p:nvSpPr>
          <p:cNvPr id="2" name="Title 1">
            <a:extLst>
              <a:ext uri="{FF2B5EF4-FFF2-40B4-BE49-F238E27FC236}">
                <a16:creationId xmlns:a16="http://schemas.microsoft.com/office/drawing/2014/main" id="{EC877275-AD47-466D-BE80-B5944D1984EA}"/>
              </a:ext>
            </a:extLst>
          </p:cNvPr>
          <p:cNvSpPr>
            <a:spLocks noGrp="1"/>
          </p:cNvSpPr>
          <p:nvPr>
            <p:ph type="title"/>
          </p:nvPr>
        </p:nvSpPr>
        <p:spPr/>
        <p:txBody>
          <a:bodyPr/>
          <a:lstStyle/>
          <a:p>
            <a:r>
              <a:rPr lang="en-US" dirty="0"/>
              <a:t>Evaluate this session</a:t>
            </a:r>
          </a:p>
        </p:txBody>
      </p:sp>
      <p:pic>
        <p:nvPicPr>
          <p:cNvPr id="5" name="Picture 4">
            <a:extLst>
              <a:ext uri="{FF2B5EF4-FFF2-40B4-BE49-F238E27FC236}">
                <a16:creationId xmlns:a16="http://schemas.microsoft.com/office/drawing/2014/main" id="{9A3C8F15-679B-4151-9F3D-383C116DC263}"/>
              </a:ext>
            </a:extLst>
          </p:cNvPr>
          <p:cNvPicPr>
            <a:picLocks noChangeAspect="1"/>
          </p:cNvPicPr>
          <p:nvPr/>
        </p:nvPicPr>
        <p:blipFill>
          <a:blip r:embed="rId3"/>
          <a:stretch>
            <a:fillRect/>
          </a:stretch>
        </p:blipFill>
        <p:spPr>
          <a:xfrm>
            <a:off x="589045" y="1456860"/>
            <a:ext cx="2540945" cy="4811777"/>
          </a:xfrm>
          <a:prstGeom prst="rect">
            <a:avLst/>
          </a:prstGeom>
        </p:spPr>
      </p:pic>
      <p:pic>
        <p:nvPicPr>
          <p:cNvPr id="1026" name="Picture 2" descr="4c6c16d7-935b-4023-8102-e749e1743f4f@namprd07">
            <a:extLst>
              <a:ext uri="{FF2B5EF4-FFF2-40B4-BE49-F238E27FC236}">
                <a16:creationId xmlns:a16="http://schemas.microsoft.com/office/drawing/2014/main" id="{9C0D8B74-B806-48D9-922C-E775B3615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20"/>
          <a:stretch/>
        </p:blipFill>
        <p:spPr bwMode="auto">
          <a:xfrm>
            <a:off x="749817" y="1816136"/>
            <a:ext cx="2236719" cy="381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403532"/>
      </p:ext>
    </p:extLst>
  </p:cSld>
  <p:clrMapOvr>
    <a:masterClrMapping/>
  </p:clrMapOvr>
  <p:transition>
    <p:fade/>
  </p:transition>
</p:sld>
</file>

<file path=ppt/slides/slide39.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0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0622" y="3429000"/>
            <a:ext cx="3789113" cy="402715"/>
          </a:xfrm>
        </p:spPr>
        <p:txBody>
          <a:bodyPr/>
          <a:lstStyle/>
          <a:p>
            <a:r>
              <a:rPr lang="en-US" dirty="0"/>
              <a:t>GSK Rangers</a:t>
            </a:r>
          </a:p>
        </p:txBody>
      </p:sp>
      <p:sp>
        <p:nvSpPr>
          <p:cNvPr id="3" name="Text Placeholder 2"/>
          <p:cNvSpPr>
            <a:spLocks noGrp="1"/>
          </p:cNvSpPr>
          <p:nvPr>
            <p:ph type="body" sz="quarter" idx="11"/>
          </p:nvPr>
        </p:nvSpPr>
        <p:spPr>
          <a:xfrm>
            <a:off x="360746" y="3767126"/>
            <a:ext cx="4481711" cy="520108"/>
          </a:xfrm>
        </p:spPr>
        <p:txBody>
          <a:bodyPr/>
          <a:lstStyle/>
          <a:p>
            <a:r>
              <a:rPr lang="en-GB" sz="1600" dirty="0"/>
              <a:t>Building organisational capability in the MS ‘Power Platform’ through Fun</a:t>
            </a:r>
          </a:p>
        </p:txBody>
      </p:sp>
      <p:pic>
        <p:nvPicPr>
          <p:cNvPr id="2052" name="Picture 4" descr="Image result for linkedin logo">
            <a:extLst>
              <a:ext uri="{FF2B5EF4-FFF2-40B4-BE49-F238E27FC236}">
                <a16:creationId xmlns:a16="http://schemas.microsoft.com/office/drawing/2014/main" id="{9A4F8725-0C1E-4AEC-B348-9B567EF039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746" y="5394685"/>
            <a:ext cx="695583" cy="2367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D68E7A1F-CDB7-43F0-8360-145C1D766B6F}"/>
              </a:ext>
            </a:extLst>
          </p:cNvPr>
          <p:cNvSpPr txBox="1">
            <a:spLocks/>
          </p:cNvSpPr>
          <p:nvPr/>
        </p:nvSpPr>
        <p:spPr>
          <a:xfrm>
            <a:off x="360746" y="4774385"/>
            <a:ext cx="2890455" cy="520108"/>
          </a:xfrm>
        </p:spPr>
        <p:txBody>
          <a:bodyPr vert="horz" wrap="square" lIns="0" tIns="0" rIns="0" bIns="0" rtlCol="0" anchor="t" anchorCtr="0">
            <a:spAutoFit/>
          </a:bodyPr>
          <a:lstStyle>
            <a:lvl1pPr marL="0" marR="0" indent="0" algn="l" defTabSz="685800" rtl="0" eaLnBrk="1" fontAlgn="auto" latinLnBrk="0" hangingPunct="1">
              <a:lnSpc>
                <a:spcPct val="100000"/>
              </a:lnSpc>
              <a:spcBef>
                <a:spcPts val="0"/>
              </a:spcBef>
              <a:spcAft>
                <a:spcPts val="0"/>
              </a:spcAft>
              <a:buClr>
                <a:schemeClr val="accent2"/>
              </a:buClr>
              <a:buSzTx/>
              <a:buFont typeface="Arial" pitchFamily="34" charset="0"/>
              <a:buNone/>
              <a:tabLst/>
              <a:defRPr lang="en-US" sz="1600" i="0" kern="1200" dirty="0" smtClean="0">
                <a:solidFill>
                  <a:schemeClr val="bg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defTabSz="914377">
              <a:buClr>
                <a:srgbClr val="544F40"/>
              </a:buClr>
            </a:pPr>
            <a:r>
              <a:rPr lang="en-GB" dirty="0">
                <a:solidFill>
                  <a:srgbClr val="FFFFFF"/>
                </a:solidFill>
                <a:latin typeface="Arial"/>
              </a:rPr>
              <a:t>Senior Tech Business Partner for Digital Strategy</a:t>
            </a:r>
          </a:p>
        </p:txBody>
      </p:sp>
      <p:sp>
        <p:nvSpPr>
          <p:cNvPr id="11" name="Text Placeholder 1">
            <a:extLst>
              <a:ext uri="{FF2B5EF4-FFF2-40B4-BE49-F238E27FC236}">
                <a16:creationId xmlns:a16="http://schemas.microsoft.com/office/drawing/2014/main" id="{E05A38AA-F811-48E5-BF2D-5643412DBF75}"/>
              </a:ext>
            </a:extLst>
          </p:cNvPr>
          <p:cNvSpPr txBox="1">
            <a:spLocks/>
          </p:cNvSpPr>
          <p:nvPr/>
        </p:nvSpPr>
        <p:spPr>
          <a:xfrm>
            <a:off x="210622" y="4386584"/>
            <a:ext cx="3789113" cy="402715"/>
          </a:xfrm>
        </p:spPr>
        <p:txBody>
          <a:bodyPr anchor="b" anchorCtr="0">
            <a:noAutofit/>
          </a:bodyPr>
          <a:lstStyle>
            <a:lvl1pPr marL="0" indent="0" algn="l" defTabSz="914400" rtl="0" eaLnBrk="1" latinLnBrk="0" hangingPunct="1">
              <a:lnSpc>
                <a:spcPts val="1950"/>
              </a:lnSpc>
              <a:spcBef>
                <a:spcPts val="0"/>
              </a:spcBef>
              <a:spcAft>
                <a:spcPts val="0"/>
              </a:spcAft>
              <a:buClr>
                <a:schemeClr val="tx1"/>
              </a:buClr>
              <a:buFont typeface="Arial" pitchFamily="34" charset="0"/>
              <a:buNone/>
              <a:defRPr sz="1950" b="1" kern="1200">
                <a:solidFill>
                  <a:schemeClr val="bg1"/>
                </a:solidFill>
                <a:latin typeface="+mn-lt"/>
                <a:ea typeface="+mn-ea"/>
                <a:cs typeface="+mn-cs"/>
              </a:defRPr>
            </a:lvl1pPr>
            <a:lvl2pPr marL="203597" indent="0" algn="l" defTabSz="914400" rtl="0" eaLnBrk="1" latinLnBrk="0" hangingPunct="1">
              <a:lnSpc>
                <a:spcPts val="1950"/>
              </a:lnSpc>
              <a:spcBef>
                <a:spcPts val="0"/>
              </a:spcBef>
              <a:spcAft>
                <a:spcPts val="0"/>
              </a:spcAft>
              <a:buFont typeface="Arial" pitchFamily="34" charset="0"/>
              <a:buNone/>
              <a:defRPr sz="1950" b="1" kern="1200">
                <a:solidFill>
                  <a:schemeClr val="bg1"/>
                </a:solidFill>
                <a:latin typeface="+mn-lt"/>
                <a:ea typeface="+mn-ea"/>
                <a:cs typeface="+mn-cs"/>
              </a:defRPr>
            </a:lvl2pPr>
            <a:lvl3pPr marL="400050" indent="0" algn="l" defTabSz="914400" rtl="0" eaLnBrk="1" latinLnBrk="0" hangingPunct="1">
              <a:lnSpc>
                <a:spcPts val="1950"/>
              </a:lnSpc>
              <a:spcBef>
                <a:spcPts val="0"/>
              </a:spcBef>
              <a:spcAft>
                <a:spcPts val="0"/>
              </a:spcAft>
              <a:buFont typeface="Arial" pitchFamily="34" charset="0"/>
              <a:buNone/>
              <a:defRPr sz="1950" b="1" kern="1200">
                <a:solidFill>
                  <a:schemeClr val="bg1"/>
                </a:solidFill>
                <a:latin typeface="+mn-lt"/>
                <a:ea typeface="+mn-ea"/>
                <a:cs typeface="+mn-cs"/>
              </a:defRPr>
            </a:lvl3pPr>
            <a:lvl4pPr marL="611981" indent="0" algn="l" defTabSz="914400" rtl="0" eaLnBrk="1" latinLnBrk="0" hangingPunct="1">
              <a:lnSpc>
                <a:spcPts val="1950"/>
              </a:lnSpc>
              <a:spcBef>
                <a:spcPts val="0"/>
              </a:spcBef>
              <a:spcAft>
                <a:spcPts val="0"/>
              </a:spcAft>
              <a:buFont typeface="Arial" pitchFamily="34" charset="0"/>
              <a:buNone/>
              <a:defRPr sz="1950" b="1" kern="1200">
                <a:solidFill>
                  <a:schemeClr val="bg1"/>
                </a:solidFill>
                <a:latin typeface="+mn-lt"/>
                <a:ea typeface="+mn-ea"/>
                <a:cs typeface="+mn-cs"/>
              </a:defRPr>
            </a:lvl4pPr>
            <a:lvl5pPr marL="828675" indent="0" algn="l" defTabSz="914400" rtl="0" eaLnBrk="1" latinLnBrk="0" hangingPunct="1">
              <a:lnSpc>
                <a:spcPts val="1950"/>
              </a:lnSpc>
              <a:spcBef>
                <a:spcPts val="0"/>
              </a:spcBef>
              <a:spcAft>
                <a:spcPts val="0"/>
              </a:spcAft>
              <a:buFont typeface="Arial" pitchFamily="34" charset="0"/>
              <a:buNone/>
              <a:defRPr sz="1950" b="1" kern="1200">
                <a:solidFill>
                  <a:schemeClr val="bg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defTabSz="1219170">
              <a:lnSpc>
                <a:spcPts val="2600"/>
              </a:lnSpc>
              <a:buClr>
                <a:srgbClr val="544F40"/>
              </a:buClr>
            </a:pPr>
            <a:r>
              <a:rPr lang="en-US" sz="2600" dirty="0">
                <a:solidFill>
                  <a:srgbClr val="FFFFFF"/>
                </a:solidFill>
                <a:latin typeface="Arial"/>
              </a:rPr>
              <a:t>Simon Owen</a:t>
            </a:r>
          </a:p>
        </p:txBody>
      </p:sp>
      <p:sp>
        <p:nvSpPr>
          <p:cNvPr id="12" name="Text Placeholder 2">
            <a:extLst>
              <a:ext uri="{FF2B5EF4-FFF2-40B4-BE49-F238E27FC236}">
                <a16:creationId xmlns:a16="http://schemas.microsoft.com/office/drawing/2014/main" id="{E36964CD-8EE9-4095-9291-C440D0867484}"/>
              </a:ext>
            </a:extLst>
          </p:cNvPr>
          <p:cNvSpPr txBox="1">
            <a:spLocks/>
          </p:cNvSpPr>
          <p:nvPr/>
        </p:nvSpPr>
        <p:spPr>
          <a:xfrm>
            <a:off x="1116527" y="5371402"/>
            <a:ext cx="2890455" cy="520108"/>
          </a:xfrm>
        </p:spPr>
        <p:txBody>
          <a:bodyPr vert="horz" wrap="square" lIns="0" tIns="0" rIns="0" bIns="0" rtlCol="0" anchor="t" anchorCtr="0">
            <a:spAutoFit/>
          </a:bodyPr>
          <a:lstStyle>
            <a:lvl1pPr marL="0" marR="0" indent="0" algn="l" defTabSz="685800" rtl="0" eaLnBrk="1" fontAlgn="auto" latinLnBrk="0" hangingPunct="1">
              <a:lnSpc>
                <a:spcPct val="100000"/>
              </a:lnSpc>
              <a:spcBef>
                <a:spcPts val="0"/>
              </a:spcBef>
              <a:spcAft>
                <a:spcPts val="0"/>
              </a:spcAft>
              <a:buClr>
                <a:schemeClr val="accent2"/>
              </a:buClr>
              <a:buSzTx/>
              <a:buFont typeface="Arial" pitchFamily="34" charset="0"/>
              <a:buNone/>
              <a:tabLst/>
              <a:defRPr lang="en-US" sz="1600" i="0" kern="1200" dirty="0" smtClean="0">
                <a:solidFill>
                  <a:schemeClr val="bg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defTabSz="914377">
              <a:buClr>
                <a:srgbClr val="544F40"/>
              </a:buClr>
            </a:pPr>
            <a:r>
              <a:rPr lang="en-GB" dirty="0" err="1">
                <a:solidFill>
                  <a:srgbClr val="FFFFFF"/>
                </a:solidFill>
                <a:latin typeface="Arial"/>
              </a:rPr>
              <a:t>SimonOwenDigital</a:t>
            </a:r>
            <a:endParaRPr lang="en-GB" dirty="0">
              <a:solidFill>
                <a:srgbClr val="FFFFFF"/>
              </a:solidFill>
              <a:latin typeface="Arial"/>
            </a:endParaRPr>
          </a:p>
        </p:txBody>
      </p:sp>
      <p:pic>
        <p:nvPicPr>
          <p:cNvPr id="4" name="Picture 3">
            <a:extLst>
              <a:ext uri="{FF2B5EF4-FFF2-40B4-BE49-F238E27FC236}">
                <a16:creationId xmlns:a16="http://schemas.microsoft.com/office/drawing/2014/main" id="{86D97452-9A95-4C3B-9991-4618B529599E}"/>
              </a:ext>
            </a:extLst>
          </p:cNvPr>
          <p:cNvPicPr>
            <a:picLocks noChangeAspect="1"/>
          </p:cNvPicPr>
          <p:nvPr/>
        </p:nvPicPr>
        <p:blipFill>
          <a:blip r:embed="rId3"/>
          <a:stretch>
            <a:fillRect/>
          </a:stretch>
        </p:blipFill>
        <p:spPr>
          <a:xfrm>
            <a:off x="8129144" y="2192980"/>
            <a:ext cx="2848394" cy="3854374"/>
          </a:xfrm>
          <a:prstGeom prst="rect">
            <a:avLst/>
          </a:prstGeom>
        </p:spPr>
      </p:pic>
    </p:spTree>
    <p:extLst>
      <p:ext uri="{BB962C8B-B14F-4D97-AF65-F5344CB8AC3E}">
        <p14:creationId xmlns:p14="http://schemas.microsoft.com/office/powerpoint/2010/main" val="324311276"/>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3A825B3-6924-4044-886E-83B89EAB4410}"/>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3" name="Text Placeholder 2">
            <a:extLst>
              <a:ext uri="{FF2B5EF4-FFF2-40B4-BE49-F238E27FC236}">
                <a16:creationId xmlns:a16="http://schemas.microsoft.com/office/drawing/2014/main" id="{A8AA5A2A-91C6-42DC-A862-6DD7B76E61E8}"/>
              </a:ext>
            </a:extLst>
          </p:cNvPr>
          <p:cNvSpPr>
            <a:spLocks noGrp="1"/>
          </p:cNvSpPr>
          <p:nvPr>
            <p:ph type="body" sz="quarter" idx="14"/>
          </p:nvPr>
        </p:nvSpPr>
        <p:spPr>
          <a:xfrm>
            <a:off x="500039" y="746493"/>
            <a:ext cx="10104000" cy="369332"/>
          </a:xfrm>
        </p:spPr>
        <p:txBody>
          <a:bodyPr/>
          <a:lstStyle/>
          <a:p>
            <a:r>
              <a:rPr lang="en-GB" sz="1867" dirty="0"/>
              <a:t>GSK are a science-led global healthcare company with a special purpose: to help people </a:t>
            </a:r>
          </a:p>
          <a:p>
            <a:r>
              <a:rPr lang="en-GB" sz="1867" dirty="0"/>
              <a:t>do more, feel better, live longer.</a:t>
            </a:r>
          </a:p>
          <a:p>
            <a:endParaRPr lang="en-GB" sz="1867" dirty="0"/>
          </a:p>
        </p:txBody>
      </p:sp>
      <p:sp>
        <p:nvSpPr>
          <p:cNvPr id="5" name="Title 4">
            <a:extLst>
              <a:ext uri="{FF2B5EF4-FFF2-40B4-BE49-F238E27FC236}">
                <a16:creationId xmlns:a16="http://schemas.microsoft.com/office/drawing/2014/main" id="{CE8BAF80-0215-410B-B628-3A553385ED0C}"/>
              </a:ext>
            </a:extLst>
          </p:cNvPr>
          <p:cNvSpPr>
            <a:spLocks noGrp="1"/>
          </p:cNvSpPr>
          <p:nvPr>
            <p:ph type="title"/>
          </p:nvPr>
        </p:nvSpPr>
        <p:spPr/>
        <p:txBody>
          <a:bodyPr/>
          <a:lstStyle/>
          <a:p>
            <a:r>
              <a:rPr lang="en-GB" dirty="0"/>
              <a:t>‘Ware’ in the GSK Organisation do we come from?</a:t>
            </a:r>
          </a:p>
        </p:txBody>
      </p:sp>
      <p:sp>
        <p:nvSpPr>
          <p:cNvPr id="8" name="Slide Number Placeholder 7">
            <a:extLst>
              <a:ext uri="{FF2B5EF4-FFF2-40B4-BE49-F238E27FC236}">
                <a16:creationId xmlns:a16="http://schemas.microsoft.com/office/drawing/2014/main" id="{99C5C83F-B29E-435C-9D33-8EF33D2AA104}"/>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5</a:t>
            </a:fld>
            <a:endParaRPr lang="en-GB">
              <a:solidFill>
                <a:srgbClr val="544F40"/>
              </a:solidFill>
              <a:latin typeface="Arial"/>
            </a:endParaRPr>
          </a:p>
        </p:txBody>
      </p:sp>
      <p:pic>
        <p:nvPicPr>
          <p:cNvPr id="9" name="Picture 1" descr="Y:\Buildings\Aerial_shots_of_site\IMG_3766.jpg">
            <a:extLst>
              <a:ext uri="{FF2B5EF4-FFF2-40B4-BE49-F238E27FC236}">
                <a16:creationId xmlns:a16="http://schemas.microsoft.com/office/drawing/2014/main" id="{63A2B157-19ED-46AA-8B8F-32E0B41020E8}"/>
              </a:ext>
            </a:extLst>
          </p:cNvPr>
          <p:cNvPicPr>
            <a:picLocks noChangeAspect="1" noChangeArrowheads="1"/>
          </p:cNvPicPr>
          <p:nvPr/>
        </p:nvPicPr>
        <p:blipFill>
          <a:blip r:embed="rId2" cstate="screen"/>
          <a:srcRect/>
          <a:stretch>
            <a:fillRect/>
          </a:stretch>
        </p:blipFill>
        <p:spPr bwMode="auto">
          <a:xfrm>
            <a:off x="7059359" y="1575602"/>
            <a:ext cx="4651511" cy="2352767"/>
          </a:xfrm>
          <a:prstGeom prst="rect">
            <a:avLst/>
          </a:prstGeom>
          <a:noFill/>
        </p:spPr>
      </p:pic>
      <p:pic>
        <p:nvPicPr>
          <p:cNvPr id="10" name="Picture 9">
            <a:extLst>
              <a:ext uri="{FF2B5EF4-FFF2-40B4-BE49-F238E27FC236}">
                <a16:creationId xmlns:a16="http://schemas.microsoft.com/office/drawing/2014/main" id="{237D9C3F-87D2-493B-909B-460CC04751D0}"/>
              </a:ext>
            </a:extLst>
          </p:cNvPr>
          <p:cNvPicPr>
            <a:picLocks noChangeAspect="1"/>
          </p:cNvPicPr>
          <p:nvPr/>
        </p:nvPicPr>
        <p:blipFill>
          <a:blip r:embed="rId3"/>
          <a:stretch>
            <a:fillRect/>
          </a:stretch>
        </p:blipFill>
        <p:spPr>
          <a:xfrm>
            <a:off x="500039" y="1695249"/>
            <a:ext cx="4472907" cy="3360000"/>
          </a:xfrm>
          <a:prstGeom prst="rect">
            <a:avLst/>
          </a:prstGeom>
          <a:ln>
            <a:solidFill>
              <a:schemeClr val="bg2"/>
            </a:solidFill>
          </a:ln>
        </p:spPr>
      </p:pic>
      <p:pic>
        <p:nvPicPr>
          <p:cNvPr id="11" name="Picture 10">
            <a:extLst>
              <a:ext uri="{FF2B5EF4-FFF2-40B4-BE49-F238E27FC236}">
                <a16:creationId xmlns:a16="http://schemas.microsoft.com/office/drawing/2014/main" id="{34C22FC4-2B58-43F8-B544-B0C5D45C6F34}"/>
              </a:ext>
            </a:extLst>
          </p:cNvPr>
          <p:cNvPicPr>
            <a:picLocks noChangeAspect="1"/>
          </p:cNvPicPr>
          <p:nvPr/>
        </p:nvPicPr>
        <p:blipFill>
          <a:blip r:embed="rId4"/>
          <a:stretch>
            <a:fillRect/>
          </a:stretch>
        </p:blipFill>
        <p:spPr>
          <a:xfrm>
            <a:off x="4222489" y="2434593"/>
            <a:ext cx="4473747" cy="3360000"/>
          </a:xfrm>
          <a:prstGeom prst="rect">
            <a:avLst/>
          </a:prstGeom>
          <a:ln>
            <a:solidFill>
              <a:schemeClr val="bg2"/>
            </a:solidFill>
          </a:ln>
        </p:spPr>
      </p:pic>
      <p:pic>
        <p:nvPicPr>
          <p:cNvPr id="12" name="Picture 11">
            <a:extLst>
              <a:ext uri="{FF2B5EF4-FFF2-40B4-BE49-F238E27FC236}">
                <a16:creationId xmlns:a16="http://schemas.microsoft.com/office/drawing/2014/main" id="{14A2B039-57D4-44C2-B9B0-B2794A2D75E5}"/>
              </a:ext>
            </a:extLst>
          </p:cNvPr>
          <p:cNvPicPr>
            <a:picLocks noChangeAspect="1"/>
          </p:cNvPicPr>
          <p:nvPr/>
        </p:nvPicPr>
        <p:blipFill>
          <a:blip r:embed="rId5"/>
          <a:stretch>
            <a:fillRect/>
          </a:stretch>
        </p:blipFill>
        <p:spPr>
          <a:xfrm>
            <a:off x="7246829" y="3277127"/>
            <a:ext cx="4464040" cy="3360000"/>
          </a:xfrm>
          <a:prstGeom prst="rect">
            <a:avLst/>
          </a:prstGeom>
          <a:ln>
            <a:solidFill>
              <a:schemeClr val="bg2"/>
            </a:solidFill>
          </a:ln>
        </p:spPr>
      </p:pic>
      <p:sp>
        <p:nvSpPr>
          <p:cNvPr id="13" name="TextBox 12">
            <a:extLst>
              <a:ext uri="{FF2B5EF4-FFF2-40B4-BE49-F238E27FC236}">
                <a16:creationId xmlns:a16="http://schemas.microsoft.com/office/drawing/2014/main" id="{C5C26C5D-802A-401B-98E6-63A36EE95E19}"/>
              </a:ext>
            </a:extLst>
          </p:cNvPr>
          <p:cNvSpPr txBox="1"/>
          <p:nvPr/>
        </p:nvSpPr>
        <p:spPr>
          <a:xfrm>
            <a:off x="824205" y="3969787"/>
            <a:ext cx="2729360" cy="2385927"/>
          </a:xfrm>
          <a:prstGeom prst="rect">
            <a:avLst/>
          </a:prstGeom>
          <a:solidFill>
            <a:schemeClr val="bg1">
              <a:alpha val="71000"/>
            </a:schemeClr>
          </a:solidFill>
        </p:spPr>
        <p:txBody>
          <a:bodyPr wrap="square" lIns="0" tIns="0" rIns="0" bIns="0" rtlCol="0">
            <a:noAutofit/>
          </a:bodyPr>
          <a:lstStyle/>
          <a:p>
            <a:pPr defTabSz="1219170">
              <a:buClr>
                <a:srgbClr val="544F40"/>
              </a:buClr>
            </a:pPr>
            <a:r>
              <a:rPr lang="en-GB" sz="2000" b="1" dirty="0">
                <a:solidFill>
                  <a:srgbClr val="F36633"/>
                </a:solidFill>
                <a:latin typeface="Arial"/>
              </a:rPr>
              <a:t>3 Businesses</a:t>
            </a:r>
          </a:p>
          <a:p>
            <a:pPr marL="342891" indent="-342891" defTabSz="1219170">
              <a:buClr>
                <a:srgbClr val="544F40"/>
              </a:buClr>
              <a:buFontTx/>
              <a:buChar char="-"/>
            </a:pPr>
            <a:r>
              <a:rPr lang="en-GB" sz="2000" b="1" dirty="0">
                <a:solidFill>
                  <a:srgbClr val="F36633"/>
                </a:solidFill>
                <a:latin typeface="Arial"/>
              </a:rPr>
              <a:t>Vaccines</a:t>
            </a:r>
          </a:p>
          <a:p>
            <a:pPr marL="342891" indent="-342891" defTabSz="1219170">
              <a:buClr>
                <a:srgbClr val="544F40"/>
              </a:buClr>
              <a:buFontTx/>
              <a:buChar char="-"/>
            </a:pPr>
            <a:r>
              <a:rPr lang="en-GB" sz="2000" b="1" dirty="0">
                <a:solidFill>
                  <a:srgbClr val="F36633"/>
                </a:solidFill>
                <a:latin typeface="Arial"/>
              </a:rPr>
              <a:t>Consumer Health</a:t>
            </a:r>
          </a:p>
          <a:p>
            <a:pPr marL="342891" indent="-342891" defTabSz="1219170">
              <a:buClr>
                <a:srgbClr val="544F40"/>
              </a:buClr>
              <a:buFontTx/>
              <a:buChar char="-"/>
            </a:pPr>
            <a:r>
              <a:rPr lang="en-GB" sz="2000" b="1" dirty="0">
                <a:solidFill>
                  <a:srgbClr val="F36633"/>
                </a:solidFill>
                <a:latin typeface="Arial"/>
              </a:rPr>
              <a:t>Pharma</a:t>
            </a:r>
          </a:p>
          <a:p>
            <a:pPr defTabSz="1219170">
              <a:buClr>
                <a:srgbClr val="544F40"/>
              </a:buClr>
            </a:pPr>
            <a:endParaRPr lang="en-GB" sz="2000" b="1" dirty="0">
              <a:solidFill>
                <a:srgbClr val="F36633"/>
              </a:solidFill>
              <a:latin typeface="Arial"/>
            </a:endParaRPr>
          </a:p>
          <a:p>
            <a:pPr defTabSz="1219170">
              <a:buClr>
                <a:srgbClr val="544F40"/>
              </a:buClr>
            </a:pPr>
            <a:r>
              <a:rPr lang="en-GB" sz="2000" b="1" dirty="0">
                <a:solidFill>
                  <a:srgbClr val="F36633"/>
                </a:solidFill>
                <a:latin typeface="Arial"/>
              </a:rPr>
              <a:t>Highly Regulated</a:t>
            </a:r>
          </a:p>
          <a:p>
            <a:pPr defTabSz="1219170">
              <a:buClr>
                <a:srgbClr val="544F40"/>
              </a:buClr>
            </a:pPr>
            <a:endParaRPr lang="en-GB" sz="2000" b="1" dirty="0">
              <a:solidFill>
                <a:srgbClr val="F36633"/>
              </a:solidFill>
              <a:latin typeface="Arial"/>
            </a:endParaRPr>
          </a:p>
          <a:p>
            <a:pPr defTabSz="1219170">
              <a:buClr>
                <a:srgbClr val="544F40"/>
              </a:buClr>
            </a:pPr>
            <a:r>
              <a:rPr lang="en-GB" sz="2000" b="1" dirty="0">
                <a:solidFill>
                  <a:srgbClr val="F36633"/>
                </a:solidFill>
                <a:latin typeface="Arial"/>
              </a:rPr>
              <a:t>Changing culture!</a:t>
            </a:r>
          </a:p>
        </p:txBody>
      </p:sp>
    </p:spTree>
    <p:extLst>
      <p:ext uri="{BB962C8B-B14F-4D97-AF65-F5344CB8AC3E}">
        <p14:creationId xmlns:p14="http://schemas.microsoft.com/office/powerpoint/2010/main" val="23180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EB5C-78E9-4042-9569-CBBC9D82422B}"/>
              </a:ext>
            </a:extLst>
          </p:cNvPr>
          <p:cNvSpPr>
            <a:spLocks noGrp="1"/>
          </p:cNvSpPr>
          <p:nvPr>
            <p:ph type="title"/>
          </p:nvPr>
        </p:nvSpPr>
        <p:spPr/>
        <p:txBody>
          <a:bodyPr/>
          <a:lstStyle/>
          <a:p>
            <a:r>
              <a:rPr lang="en-GB" dirty="0"/>
              <a:t>Who am I? </a:t>
            </a:r>
          </a:p>
        </p:txBody>
      </p:sp>
      <p:sp>
        <p:nvSpPr>
          <p:cNvPr id="4" name="Text Placeholder 3">
            <a:extLst>
              <a:ext uri="{FF2B5EF4-FFF2-40B4-BE49-F238E27FC236}">
                <a16:creationId xmlns:a16="http://schemas.microsoft.com/office/drawing/2014/main" id="{EE194BC6-5E97-4E3C-8C98-12E876B28309}"/>
              </a:ext>
            </a:extLst>
          </p:cNvPr>
          <p:cNvSpPr>
            <a:spLocks noGrp="1"/>
          </p:cNvSpPr>
          <p:nvPr>
            <p:ph type="body" sz="quarter" idx="14"/>
          </p:nvPr>
        </p:nvSpPr>
        <p:spPr/>
        <p:txBody>
          <a:bodyPr/>
          <a:lstStyle/>
          <a:p>
            <a:r>
              <a:rPr lang="en-GB" dirty="0"/>
              <a:t>(Other than a GSK Ranger!)</a:t>
            </a:r>
          </a:p>
        </p:txBody>
      </p:sp>
      <p:sp>
        <p:nvSpPr>
          <p:cNvPr id="8" name="Slide Number Placeholder 7">
            <a:extLst>
              <a:ext uri="{FF2B5EF4-FFF2-40B4-BE49-F238E27FC236}">
                <a16:creationId xmlns:a16="http://schemas.microsoft.com/office/drawing/2014/main" id="{B5AD7E8D-DAA0-4E0A-AB99-BDF66E8971D6}"/>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6</a:t>
            </a:fld>
            <a:endParaRPr lang="en-GB" dirty="0">
              <a:solidFill>
                <a:srgbClr val="544F40"/>
              </a:solidFill>
              <a:latin typeface="Arial"/>
            </a:endParaRPr>
          </a:p>
        </p:txBody>
      </p:sp>
      <p:grpSp>
        <p:nvGrpSpPr>
          <p:cNvPr id="14" name="Group 13">
            <a:extLst>
              <a:ext uri="{FF2B5EF4-FFF2-40B4-BE49-F238E27FC236}">
                <a16:creationId xmlns:a16="http://schemas.microsoft.com/office/drawing/2014/main" id="{A6D476F0-1610-4288-9E75-7BE5A15F407B}"/>
              </a:ext>
            </a:extLst>
          </p:cNvPr>
          <p:cNvGrpSpPr/>
          <p:nvPr/>
        </p:nvGrpSpPr>
        <p:grpSpPr>
          <a:xfrm>
            <a:off x="478871" y="1582795"/>
            <a:ext cx="3562235" cy="4455965"/>
            <a:chOff x="5704115" y="1200413"/>
            <a:chExt cx="3012585" cy="4148889"/>
          </a:xfrm>
        </p:grpSpPr>
        <p:pic>
          <p:nvPicPr>
            <p:cNvPr id="9" name="Picture 8" descr="A person smiling for the camera&#10;&#10;Description generated with very high confidence">
              <a:extLst>
                <a:ext uri="{FF2B5EF4-FFF2-40B4-BE49-F238E27FC236}">
                  <a16:creationId xmlns:a16="http://schemas.microsoft.com/office/drawing/2014/main" id="{56F6FB88-CE84-483E-960F-3C0FA17C0D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61" b="14149"/>
            <a:stretch/>
          </p:blipFill>
          <p:spPr>
            <a:xfrm>
              <a:off x="5704115" y="1200413"/>
              <a:ext cx="3012584" cy="3759135"/>
            </a:xfrm>
            <a:prstGeom prst="rect">
              <a:avLst/>
            </a:prstGeom>
            <a:ln>
              <a:solidFill>
                <a:schemeClr val="bg2"/>
              </a:solidFill>
            </a:ln>
          </p:spPr>
        </p:pic>
        <p:grpSp>
          <p:nvGrpSpPr>
            <p:cNvPr id="13" name="Group 12">
              <a:extLst>
                <a:ext uri="{FF2B5EF4-FFF2-40B4-BE49-F238E27FC236}">
                  <a16:creationId xmlns:a16="http://schemas.microsoft.com/office/drawing/2014/main" id="{C00F17C9-162D-4330-B624-C74FA5EC6667}"/>
                </a:ext>
              </a:extLst>
            </p:cNvPr>
            <p:cNvGrpSpPr/>
            <p:nvPr/>
          </p:nvGrpSpPr>
          <p:grpSpPr>
            <a:xfrm>
              <a:off x="5704115" y="5013410"/>
              <a:ext cx="3012585" cy="335892"/>
              <a:chOff x="233386" y="5580871"/>
              <a:chExt cx="2347902" cy="187390"/>
            </a:xfrm>
          </p:grpSpPr>
          <p:sp>
            <p:nvSpPr>
              <p:cNvPr id="11" name="Text Placeholder 1">
                <a:extLst>
                  <a:ext uri="{FF2B5EF4-FFF2-40B4-BE49-F238E27FC236}">
                    <a16:creationId xmlns:a16="http://schemas.microsoft.com/office/drawing/2014/main" id="{501E4ADB-51D0-4528-B5D5-65D8638C646A}"/>
                  </a:ext>
                </a:extLst>
              </p:cNvPr>
              <p:cNvSpPr txBox="1">
                <a:spLocks/>
              </p:cNvSpPr>
              <p:nvPr/>
            </p:nvSpPr>
            <p:spPr>
              <a:xfrm>
                <a:off x="1000390" y="5580871"/>
                <a:ext cx="1580898" cy="187390"/>
              </a:xfrm>
              <a:prstGeom prst="rect">
                <a:avLst/>
              </a:prstGeom>
            </p:spPr>
            <p:txBody>
              <a:bodyPr vert="horz" lIns="0" tIns="0" rIns="0" bIns="0" rtlCol="0" anchor="b" anchorCtr="0">
                <a:noAutofit/>
              </a:bodyPr>
              <a:lstStyle>
                <a:lvl1pPr marL="0" indent="0" algn="l" defTabSz="914400" rtl="0" eaLnBrk="1" latinLnBrk="0" hangingPunct="1">
                  <a:lnSpc>
                    <a:spcPts val="2600"/>
                  </a:lnSpc>
                  <a:spcBef>
                    <a:spcPts val="0"/>
                  </a:spcBef>
                  <a:spcAft>
                    <a:spcPts val="0"/>
                  </a:spcAft>
                  <a:buClr>
                    <a:schemeClr val="accent2"/>
                  </a:buClr>
                  <a:buFont typeface="Arial" pitchFamily="34" charset="0"/>
                  <a:buNone/>
                  <a:defRPr sz="2600" b="1" kern="1200">
                    <a:solidFill>
                      <a:schemeClr val="bg1"/>
                    </a:solidFill>
                    <a:latin typeface="+mn-lt"/>
                    <a:ea typeface="+mn-ea"/>
                    <a:cs typeface="+mn-cs"/>
                  </a:defRPr>
                </a:lvl1pPr>
                <a:lvl2pPr marL="271463" indent="0" algn="l" defTabSz="914400" rtl="0" eaLnBrk="1" latinLnBrk="0" hangingPunct="1">
                  <a:lnSpc>
                    <a:spcPts val="2600"/>
                  </a:lnSpc>
                  <a:spcBef>
                    <a:spcPts val="0"/>
                  </a:spcBef>
                  <a:spcAft>
                    <a:spcPts val="0"/>
                  </a:spcAft>
                  <a:buFont typeface="Arial" pitchFamily="34" charset="0"/>
                  <a:buNone/>
                  <a:defRPr sz="2600" b="1" kern="1200">
                    <a:solidFill>
                      <a:schemeClr val="bg1"/>
                    </a:solidFill>
                    <a:latin typeface="+mn-lt"/>
                    <a:ea typeface="+mn-ea"/>
                    <a:cs typeface="+mn-cs"/>
                  </a:defRPr>
                </a:lvl2pPr>
                <a:lvl3pPr marL="533400" indent="0" algn="l" defTabSz="914400" rtl="0" eaLnBrk="1" latinLnBrk="0" hangingPunct="1">
                  <a:lnSpc>
                    <a:spcPts val="2600"/>
                  </a:lnSpc>
                  <a:spcBef>
                    <a:spcPts val="0"/>
                  </a:spcBef>
                  <a:spcAft>
                    <a:spcPts val="0"/>
                  </a:spcAft>
                  <a:buFont typeface="Arial" pitchFamily="34" charset="0"/>
                  <a:buNone/>
                  <a:defRPr sz="2600" b="1" kern="1200">
                    <a:solidFill>
                      <a:schemeClr val="bg1"/>
                    </a:solidFill>
                    <a:latin typeface="+mn-lt"/>
                    <a:ea typeface="+mn-ea"/>
                    <a:cs typeface="+mn-cs"/>
                  </a:defRPr>
                </a:lvl3pPr>
                <a:lvl4pPr marL="815975" indent="0" algn="l" defTabSz="914400" rtl="0" eaLnBrk="1" latinLnBrk="0" hangingPunct="1">
                  <a:lnSpc>
                    <a:spcPts val="2600"/>
                  </a:lnSpc>
                  <a:spcBef>
                    <a:spcPts val="0"/>
                  </a:spcBef>
                  <a:spcAft>
                    <a:spcPts val="0"/>
                  </a:spcAft>
                  <a:buFont typeface="Arial" pitchFamily="34" charset="0"/>
                  <a:buNone/>
                  <a:defRPr sz="2600" b="1" kern="1200">
                    <a:solidFill>
                      <a:schemeClr val="bg1"/>
                    </a:solidFill>
                    <a:latin typeface="+mn-lt"/>
                    <a:ea typeface="+mn-ea"/>
                    <a:cs typeface="+mn-cs"/>
                  </a:defRPr>
                </a:lvl4pPr>
                <a:lvl5pPr marL="1104900" indent="0" algn="l" defTabSz="914400" rtl="0" eaLnBrk="1" latinLnBrk="0" hangingPunct="1">
                  <a:lnSpc>
                    <a:spcPts val="2600"/>
                  </a:lnSpc>
                  <a:spcBef>
                    <a:spcPts val="0"/>
                  </a:spcBef>
                  <a:spcAft>
                    <a:spcPts val="0"/>
                  </a:spcAft>
                  <a:buFont typeface="Arial" pitchFamily="34" charset="0"/>
                  <a:buNone/>
                  <a:defRPr sz="2600" b="1" kern="1200">
                    <a:solidFill>
                      <a:schemeClr val="bg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defTabSz="1219170">
                  <a:lnSpc>
                    <a:spcPts val="3467"/>
                  </a:lnSpc>
                  <a:buClr>
                    <a:srgbClr val="544F40"/>
                  </a:buClr>
                </a:pPr>
                <a:r>
                  <a:rPr lang="en-GB" sz="2000" b="0" dirty="0" err="1">
                    <a:solidFill>
                      <a:srgbClr val="544F40"/>
                    </a:solidFill>
                    <a:latin typeface="Arial"/>
                  </a:rPr>
                  <a:t>simonowendigital</a:t>
                </a:r>
                <a:endParaRPr lang="en-US" sz="900" b="0" dirty="0">
                  <a:solidFill>
                    <a:srgbClr val="544F40"/>
                  </a:solidFill>
                  <a:latin typeface="Arial"/>
                </a:endParaRPr>
              </a:p>
            </p:txBody>
          </p:sp>
          <p:pic>
            <p:nvPicPr>
              <p:cNvPr id="12" name="Picture 4" descr="Image result for linkedin logo">
                <a:extLst>
                  <a:ext uri="{FF2B5EF4-FFF2-40B4-BE49-F238E27FC236}">
                    <a16:creationId xmlns:a16="http://schemas.microsoft.com/office/drawing/2014/main" id="{EB41AD5F-8276-4A8B-B473-A0AC6385A5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386" y="5625992"/>
                <a:ext cx="695583" cy="14226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5D6235A5-4B27-40E1-8BCE-129031F26DEB}"/>
              </a:ext>
            </a:extLst>
          </p:cNvPr>
          <p:cNvSpPr txBox="1"/>
          <p:nvPr/>
        </p:nvSpPr>
        <p:spPr>
          <a:xfrm>
            <a:off x="7303752" y="1582795"/>
            <a:ext cx="4407117" cy="3126092"/>
          </a:xfrm>
          <a:prstGeom prst="rect">
            <a:avLst/>
          </a:prstGeom>
          <a:noFill/>
        </p:spPr>
        <p:txBody>
          <a:bodyPr wrap="square" lIns="0" tIns="0" rIns="0" bIns="0" rtlCol="0">
            <a:noAutofit/>
          </a:bodyPr>
          <a:lstStyle/>
          <a:p>
            <a:pPr defTabSz="1219170">
              <a:buClr>
                <a:srgbClr val="544F40"/>
              </a:buClr>
            </a:pPr>
            <a:r>
              <a:rPr lang="en-GB" sz="1733" dirty="0">
                <a:solidFill>
                  <a:srgbClr val="544F40"/>
                </a:solidFill>
                <a:latin typeface="Arial"/>
              </a:rPr>
              <a:t>14 Years GSK</a:t>
            </a:r>
          </a:p>
          <a:p>
            <a:pPr marL="285744" indent="-285744" defTabSz="1219170">
              <a:buClr>
                <a:srgbClr val="544F40"/>
              </a:buClr>
              <a:buFont typeface="Arial" panose="020B0604020202020204" pitchFamily="34" charset="0"/>
              <a:buChar char="•"/>
            </a:pPr>
            <a:r>
              <a:rPr lang="en-GB" sz="1733" dirty="0">
                <a:solidFill>
                  <a:srgbClr val="F36633"/>
                </a:solidFill>
                <a:latin typeface="Arial"/>
              </a:rPr>
              <a:t>6 Years Business Roles </a:t>
            </a:r>
            <a:r>
              <a:rPr lang="en-GB" sz="1733" dirty="0">
                <a:solidFill>
                  <a:srgbClr val="544F40"/>
                </a:solidFill>
                <a:latin typeface="Arial"/>
              </a:rPr>
              <a:t>: </a:t>
            </a:r>
          </a:p>
          <a:p>
            <a:pPr marL="742932" lvl="1" indent="-285744" defTabSz="1219170">
              <a:buClr>
                <a:srgbClr val="544F40"/>
              </a:buClr>
              <a:buFont typeface="Arial" panose="020B0604020202020204" pitchFamily="34" charset="0"/>
              <a:buChar char="•"/>
            </a:pPr>
            <a:r>
              <a:rPr lang="en-GB" sz="1733" dirty="0">
                <a:solidFill>
                  <a:srgbClr val="544F40"/>
                </a:solidFill>
                <a:latin typeface="Arial"/>
              </a:rPr>
              <a:t>Manufacturing Operations</a:t>
            </a:r>
          </a:p>
          <a:p>
            <a:pPr marL="742932" lvl="1" indent="-285744" defTabSz="1219170">
              <a:buClr>
                <a:srgbClr val="544F40"/>
              </a:buClr>
              <a:buFont typeface="Arial" panose="020B0604020202020204" pitchFamily="34" charset="0"/>
              <a:buChar char="•"/>
            </a:pPr>
            <a:r>
              <a:rPr lang="en-GB" sz="1733" dirty="0">
                <a:solidFill>
                  <a:srgbClr val="544F40"/>
                </a:solidFill>
                <a:latin typeface="Arial"/>
              </a:rPr>
              <a:t>Master Data Management (SAP)</a:t>
            </a:r>
          </a:p>
          <a:p>
            <a:pPr marL="742932" lvl="1" indent="-285744" defTabSz="1219170">
              <a:buClr>
                <a:srgbClr val="544F40"/>
              </a:buClr>
              <a:buFont typeface="Arial" panose="020B0604020202020204" pitchFamily="34" charset="0"/>
              <a:buChar char="•"/>
            </a:pPr>
            <a:r>
              <a:rPr lang="en-GB" sz="1733" dirty="0">
                <a:solidFill>
                  <a:srgbClr val="544F40"/>
                </a:solidFill>
                <a:latin typeface="Arial"/>
              </a:rPr>
              <a:t>Business Analysis and Process Improvement</a:t>
            </a:r>
          </a:p>
          <a:p>
            <a:pPr marL="285744" indent="-285744" defTabSz="1219170">
              <a:buClr>
                <a:srgbClr val="544F40"/>
              </a:buClr>
              <a:buFont typeface="Arial" panose="020B0604020202020204" pitchFamily="34" charset="0"/>
              <a:buChar char="•"/>
            </a:pPr>
            <a:r>
              <a:rPr lang="en-GB" sz="1733" dirty="0">
                <a:solidFill>
                  <a:srgbClr val="F36633"/>
                </a:solidFill>
                <a:latin typeface="Arial"/>
              </a:rPr>
              <a:t>8 Years IT / Tech</a:t>
            </a:r>
            <a:r>
              <a:rPr lang="en-GB" sz="1733" dirty="0">
                <a:solidFill>
                  <a:srgbClr val="544F40"/>
                </a:solidFill>
                <a:latin typeface="Arial"/>
              </a:rPr>
              <a:t>: </a:t>
            </a:r>
          </a:p>
          <a:p>
            <a:pPr marL="742932" lvl="1" indent="-285744" defTabSz="1219170">
              <a:buClr>
                <a:srgbClr val="544F40"/>
              </a:buClr>
              <a:buFont typeface="Arial" panose="020B0604020202020204" pitchFamily="34" charset="0"/>
              <a:buChar char="•"/>
            </a:pPr>
            <a:r>
              <a:rPr lang="en-GB" sz="1733" dirty="0">
                <a:solidFill>
                  <a:srgbClr val="544F40"/>
                </a:solidFill>
                <a:latin typeface="Arial"/>
              </a:rPr>
              <a:t>Service Management</a:t>
            </a:r>
          </a:p>
          <a:p>
            <a:pPr marL="742932" lvl="1" indent="-285744" defTabSz="1219170">
              <a:buClr>
                <a:srgbClr val="544F40"/>
              </a:buClr>
              <a:buFont typeface="Arial" panose="020B0604020202020204" pitchFamily="34" charset="0"/>
              <a:buChar char="•"/>
            </a:pPr>
            <a:r>
              <a:rPr lang="en-GB" sz="1733" dirty="0">
                <a:solidFill>
                  <a:srgbClr val="544F40"/>
                </a:solidFill>
                <a:latin typeface="Arial"/>
              </a:rPr>
              <a:t>Strategy and Operations Leadership</a:t>
            </a:r>
          </a:p>
          <a:p>
            <a:pPr marL="742932" lvl="1" indent="-285744" defTabSz="1219170">
              <a:buClr>
                <a:srgbClr val="544F40"/>
              </a:buClr>
              <a:buFont typeface="Arial" panose="020B0604020202020204" pitchFamily="34" charset="0"/>
              <a:buChar char="•"/>
            </a:pPr>
            <a:r>
              <a:rPr lang="en-GB" sz="1733" dirty="0">
                <a:solidFill>
                  <a:srgbClr val="544F40"/>
                </a:solidFill>
                <a:latin typeface="Arial"/>
              </a:rPr>
              <a:t>Agile Digital Transformation</a:t>
            </a:r>
          </a:p>
          <a:p>
            <a:pPr marL="1200121" lvl="2" indent="-285744" defTabSz="1219170">
              <a:buClr>
                <a:srgbClr val="544F40"/>
              </a:buClr>
              <a:buFont typeface="Arial" panose="020B0604020202020204" pitchFamily="34" charset="0"/>
              <a:buChar char="•"/>
            </a:pPr>
            <a:r>
              <a:rPr lang="en-GB" sz="1733" dirty="0">
                <a:solidFill>
                  <a:srgbClr val="544F40"/>
                </a:solidFill>
                <a:latin typeface="Arial"/>
              </a:rPr>
              <a:t>Technology, Mindset, Value</a:t>
            </a:r>
          </a:p>
          <a:p>
            <a:pPr marL="1200121" lvl="2" indent="-285744" defTabSz="1219170">
              <a:buClr>
                <a:srgbClr val="544F40"/>
              </a:buClr>
              <a:buFont typeface="Arial" panose="020B0604020202020204" pitchFamily="34" charset="0"/>
              <a:buChar char="•"/>
            </a:pPr>
            <a:endParaRPr lang="en-GB" sz="1733" dirty="0">
              <a:solidFill>
                <a:srgbClr val="544F40"/>
              </a:solidFill>
              <a:latin typeface="Arial"/>
            </a:endParaRPr>
          </a:p>
        </p:txBody>
      </p:sp>
      <p:pic>
        <p:nvPicPr>
          <p:cNvPr id="17" name="Picture 16">
            <a:extLst>
              <a:ext uri="{FF2B5EF4-FFF2-40B4-BE49-F238E27FC236}">
                <a16:creationId xmlns:a16="http://schemas.microsoft.com/office/drawing/2014/main" id="{F4B2738A-803B-416D-AFA2-3266E13A4B47}"/>
              </a:ext>
            </a:extLst>
          </p:cNvPr>
          <p:cNvPicPr>
            <a:picLocks noChangeAspect="1"/>
          </p:cNvPicPr>
          <p:nvPr/>
        </p:nvPicPr>
        <p:blipFill>
          <a:blip r:embed="rId4"/>
          <a:stretch>
            <a:fillRect/>
          </a:stretch>
        </p:blipFill>
        <p:spPr>
          <a:xfrm>
            <a:off x="4218920" y="1582795"/>
            <a:ext cx="2909013" cy="2372451"/>
          </a:xfrm>
          <a:prstGeom prst="rect">
            <a:avLst/>
          </a:prstGeom>
        </p:spPr>
      </p:pic>
      <p:sp>
        <p:nvSpPr>
          <p:cNvPr id="3" name="Rectangle 2">
            <a:extLst>
              <a:ext uri="{FF2B5EF4-FFF2-40B4-BE49-F238E27FC236}">
                <a16:creationId xmlns:a16="http://schemas.microsoft.com/office/drawing/2014/main" id="{0B78961B-EEF4-4F18-A7B7-2963EC687C84}"/>
              </a:ext>
            </a:extLst>
          </p:cNvPr>
          <p:cNvSpPr/>
          <p:nvPr/>
        </p:nvSpPr>
        <p:spPr>
          <a:xfrm>
            <a:off x="4270853" y="4903096"/>
            <a:ext cx="7440017" cy="830997"/>
          </a:xfrm>
          <a:prstGeom prst="rect">
            <a:avLst/>
          </a:prstGeom>
        </p:spPr>
        <p:txBody>
          <a:bodyPr wrap="square">
            <a:spAutoFit/>
          </a:bodyPr>
          <a:lstStyle/>
          <a:p>
            <a:pPr defTabSz="1219170">
              <a:buClr>
                <a:srgbClr val="544F40"/>
              </a:buClr>
            </a:pPr>
            <a:r>
              <a:rPr lang="en-GB" sz="2400" b="1" dirty="0">
                <a:solidFill>
                  <a:srgbClr val="F36633"/>
                </a:solidFill>
                <a:latin typeface="Arial"/>
              </a:rPr>
              <a:t>Like a challenge and bringing ‘calm from chaos’!</a:t>
            </a:r>
          </a:p>
          <a:p>
            <a:pPr defTabSz="1219170">
              <a:buClr>
                <a:srgbClr val="544F40"/>
              </a:buClr>
            </a:pPr>
            <a:r>
              <a:rPr lang="en-GB" sz="2400" b="1" dirty="0">
                <a:solidFill>
                  <a:srgbClr val="F36633"/>
                </a:solidFill>
                <a:latin typeface="Arial"/>
              </a:rPr>
              <a:t>(and sometimes positive disruption from calm!)</a:t>
            </a:r>
          </a:p>
        </p:txBody>
      </p:sp>
    </p:spTree>
    <p:extLst>
      <p:ext uri="{BB962C8B-B14F-4D97-AF65-F5344CB8AC3E}">
        <p14:creationId xmlns:p14="http://schemas.microsoft.com/office/powerpoint/2010/main" val="446919875"/>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873C58-816D-418D-9B0C-F7002C864B9D}"/>
              </a:ext>
            </a:extLst>
          </p:cNvPr>
          <p:cNvSpPr>
            <a:spLocks noGrp="1"/>
          </p:cNvSpPr>
          <p:nvPr>
            <p:ph type="body" sz="quarter" idx="14"/>
          </p:nvPr>
        </p:nvSpPr>
        <p:spPr>
          <a:xfrm>
            <a:off x="478869" y="924738"/>
            <a:ext cx="10467091" cy="369332"/>
          </a:xfrm>
        </p:spPr>
        <p:txBody>
          <a:bodyPr/>
          <a:lstStyle/>
          <a:p>
            <a:r>
              <a:rPr lang="en-GB" dirty="0"/>
              <a:t>I was inspired to bring together people, mindset, tools, and processes in a novel way</a:t>
            </a:r>
          </a:p>
          <a:p>
            <a:endParaRPr lang="en-GB" dirty="0"/>
          </a:p>
        </p:txBody>
      </p:sp>
      <p:sp>
        <p:nvSpPr>
          <p:cNvPr id="5" name="Title 4">
            <a:extLst>
              <a:ext uri="{FF2B5EF4-FFF2-40B4-BE49-F238E27FC236}">
                <a16:creationId xmlns:a16="http://schemas.microsoft.com/office/drawing/2014/main" id="{7F7DA921-142F-43B1-A4CE-0196E0120CF4}"/>
              </a:ext>
            </a:extLst>
          </p:cNvPr>
          <p:cNvSpPr>
            <a:spLocks noGrp="1"/>
          </p:cNvSpPr>
          <p:nvPr>
            <p:ph type="title"/>
          </p:nvPr>
        </p:nvSpPr>
        <p:spPr/>
        <p:txBody>
          <a:bodyPr/>
          <a:lstStyle/>
          <a:p>
            <a:r>
              <a:rPr lang="en-GB" dirty="0"/>
              <a:t>How were the GSK Rangers created?</a:t>
            </a:r>
          </a:p>
        </p:txBody>
      </p:sp>
      <p:sp>
        <p:nvSpPr>
          <p:cNvPr id="8" name="Slide Number Placeholder 7">
            <a:extLst>
              <a:ext uri="{FF2B5EF4-FFF2-40B4-BE49-F238E27FC236}">
                <a16:creationId xmlns:a16="http://schemas.microsoft.com/office/drawing/2014/main" id="{C4FCE9FF-DC62-463F-BDB9-D5E892A6EC2F}"/>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7</a:t>
            </a:fld>
            <a:endParaRPr lang="en-GB">
              <a:solidFill>
                <a:srgbClr val="544F40"/>
              </a:solidFill>
              <a:latin typeface="Arial"/>
            </a:endParaRPr>
          </a:p>
        </p:txBody>
      </p:sp>
      <p:sp>
        <p:nvSpPr>
          <p:cNvPr id="9" name="Rectangle 8">
            <a:extLst>
              <a:ext uri="{FF2B5EF4-FFF2-40B4-BE49-F238E27FC236}">
                <a16:creationId xmlns:a16="http://schemas.microsoft.com/office/drawing/2014/main" id="{00723477-974C-430F-BC75-CA15BF4DC90C}"/>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grpSp>
        <p:nvGrpSpPr>
          <p:cNvPr id="10" name="Group 9">
            <a:extLst>
              <a:ext uri="{FF2B5EF4-FFF2-40B4-BE49-F238E27FC236}">
                <a16:creationId xmlns:a16="http://schemas.microsoft.com/office/drawing/2014/main" id="{BFB610BD-7155-439C-B800-C25024B75436}"/>
              </a:ext>
            </a:extLst>
          </p:cNvPr>
          <p:cNvGrpSpPr/>
          <p:nvPr/>
        </p:nvGrpSpPr>
        <p:grpSpPr>
          <a:xfrm>
            <a:off x="478869" y="1524730"/>
            <a:ext cx="3871328" cy="2898175"/>
            <a:chOff x="474358" y="1127300"/>
            <a:chExt cx="3399142" cy="2608466"/>
          </a:xfrm>
        </p:grpSpPr>
        <p:grpSp>
          <p:nvGrpSpPr>
            <p:cNvPr id="11" name="Group 10">
              <a:extLst>
                <a:ext uri="{FF2B5EF4-FFF2-40B4-BE49-F238E27FC236}">
                  <a16:creationId xmlns:a16="http://schemas.microsoft.com/office/drawing/2014/main" id="{96580E5E-BB12-401F-9776-BC330EEAEF16}"/>
                </a:ext>
              </a:extLst>
            </p:cNvPr>
            <p:cNvGrpSpPr>
              <a:grpSpLocks noChangeAspect="1"/>
            </p:cNvGrpSpPr>
            <p:nvPr/>
          </p:nvGrpSpPr>
          <p:grpSpPr>
            <a:xfrm>
              <a:off x="698975" y="1447702"/>
              <a:ext cx="2760664" cy="2288064"/>
              <a:chOff x="5664588" y="3608022"/>
              <a:chExt cx="3380050" cy="2801419"/>
            </a:xfrm>
          </p:grpSpPr>
          <p:pic>
            <p:nvPicPr>
              <p:cNvPr id="13" name="Picture 8" descr="Related image">
                <a:extLst>
                  <a:ext uri="{FF2B5EF4-FFF2-40B4-BE49-F238E27FC236}">
                    <a16:creationId xmlns:a16="http://schemas.microsoft.com/office/drawing/2014/main" id="{9E05DB92-7C08-454E-AE1E-A3E6ABE4A8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4588" y="3608022"/>
                <a:ext cx="3380050" cy="24006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Image result for microsoft power platform">
                <a:extLst>
                  <a:ext uri="{FF2B5EF4-FFF2-40B4-BE49-F238E27FC236}">
                    <a16:creationId xmlns:a16="http://schemas.microsoft.com/office/drawing/2014/main" id="{EEC5D2C1-DA3E-4C6C-BE05-97C15C7477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57" t="14439" r="73864" b="43878"/>
              <a:stretch/>
            </p:blipFill>
            <p:spPr bwMode="auto">
              <a:xfrm>
                <a:off x="6045646" y="4501120"/>
                <a:ext cx="449975" cy="484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microsoft power platform">
                <a:extLst>
                  <a:ext uri="{FF2B5EF4-FFF2-40B4-BE49-F238E27FC236}">
                    <a16:creationId xmlns:a16="http://schemas.microsoft.com/office/drawing/2014/main" id="{536A1710-1D5C-4602-A7FF-4A6BC06D6A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60" t="12863" r="35273" b="41935"/>
              <a:stretch/>
            </p:blipFill>
            <p:spPr bwMode="auto">
              <a:xfrm>
                <a:off x="8043160" y="4501122"/>
                <a:ext cx="679099" cy="486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microsoft power platform">
                <a:extLst>
                  <a:ext uri="{FF2B5EF4-FFF2-40B4-BE49-F238E27FC236}">
                    <a16:creationId xmlns:a16="http://schemas.microsoft.com/office/drawing/2014/main" id="{7AA534E6-FB1B-4147-A3E0-2DC654614E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422" t="12303" r="7245" b="43367"/>
              <a:stretch/>
            </p:blipFill>
            <p:spPr bwMode="auto">
              <a:xfrm>
                <a:off x="7059610" y="4501120"/>
                <a:ext cx="533851" cy="4865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microsoft Azure">
                <a:extLst>
                  <a:ext uri="{FF2B5EF4-FFF2-40B4-BE49-F238E27FC236}">
                    <a16:creationId xmlns:a16="http://schemas.microsoft.com/office/drawing/2014/main" id="{5E8A1AF6-23EF-4B5B-9B6A-76FF049D1B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5228" y="5921451"/>
                <a:ext cx="777673" cy="4879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CCCC69E0-60CD-4FFC-BD6E-2AE5B9478BCB}"/>
                </a:ext>
              </a:extLst>
            </p:cNvPr>
            <p:cNvSpPr txBox="1"/>
            <p:nvPr/>
          </p:nvSpPr>
          <p:spPr>
            <a:xfrm>
              <a:off x="474358" y="1127300"/>
              <a:ext cx="3399142" cy="350057"/>
            </a:xfrm>
            <a:prstGeom prst="rect">
              <a:avLst/>
            </a:prstGeom>
            <a:noFill/>
          </p:spPr>
          <p:txBody>
            <a:bodyPr wrap="square" lIns="0" tIns="0" rIns="0" bIns="0" rtlCol="0">
              <a:noAutofit/>
            </a:bodyPr>
            <a:lstStyle/>
            <a:p>
              <a:pPr defTabSz="1219170">
                <a:buClr>
                  <a:srgbClr val="544F40"/>
                </a:buClr>
              </a:pPr>
              <a:r>
                <a:rPr lang="en-GB" sz="1800" b="1" u="sng" dirty="0">
                  <a:solidFill>
                    <a:srgbClr val="F36633"/>
                  </a:solidFill>
                  <a:latin typeface="Arial"/>
                </a:rPr>
                <a:t>1. Suite of Powerful New Tools</a:t>
              </a:r>
            </a:p>
          </p:txBody>
        </p:sp>
      </p:grpSp>
      <p:grpSp>
        <p:nvGrpSpPr>
          <p:cNvPr id="18" name="Group 17">
            <a:extLst>
              <a:ext uri="{FF2B5EF4-FFF2-40B4-BE49-F238E27FC236}">
                <a16:creationId xmlns:a16="http://schemas.microsoft.com/office/drawing/2014/main" id="{5000653A-43D6-443E-98DF-E891BDB39DB2}"/>
              </a:ext>
            </a:extLst>
          </p:cNvPr>
          <p:cNvGrpSpPr/>
          <p:nvPr/>
        </p:nvGrpSpPr>
        <p:grpSpPr>
          <a:xfrm>
            <a:off x="1686305" y="4581112"/>
            <a:ext cx="3596179" cy="2031712"/>
            <a:chOff x="296582" y="4430654"/>
            <a:chExt cx="3934891" cy="2063696"/>
          </a:xfrm>
        </p:grpSpPr>
        <p:sp>
          <p:nvSpPr>
            <p:cNvPr id="19" name="TextBox 18">
              <a:hlinkClick r:id="rId7"/>
              <a:extLst>
                <a:ext uri="{FF2B5EF4-FFF2-40B4-BE49-F238E27FC236}">
                  <a16:creationId xmlns:a16="http://schemas.microsoft.com/office/drawing/2014/main" id="{FDA0AEF7-9796-4509-BB34-980837D3D75F}"/>
                </a:ext>
              </a:extLst>
            </p:cNvPr>
            <p:cNvSpPr txBox="1"/>
            <p:nvPr/>
          </p:nvSpPr>
          <p:spPr>
            <a:xfrm>
              <a:off x="466220" y="4430654"/>
              <a:ext cx="1304791" cy="437218"/>
            </a:xfrm>
            <a:prstGeom prst="rect">
              <a:avLst/>
            </a:prstGeom>
            <a:noFill/>
          </p:spPr>
          <p:txBody>
            <a:bodyPr wrap="none" lIns="0" tIns="0" rIns="0" bIns="0" rtlCol="0">
              <a:noAutofit/>
            </a:bodyPr>
            <a:lstStyle/>
            <a:p>
              <a:pPr defTabSz="1219170">
                <a:buClr>
                  <a:srgbClr val="544F40"/>
                </a:buClr>
              </a:pPr>
              <a:r>
                <a:rPr lang="en-GB" sz="1800" b="1" u="sng" dirty="0">
                  <a:solidFill>
                    <a:srgbClr val="F36633"/>
                  </a:solidFill>
                  <a:latin typeface="Arial"/>
                </a:rPr>
                <a:t>3. Inspiration!</a:t>
              </a:r>
            </a:p>
          </p:txBody>
        </p:sp>
        <p:grpSp>
          <p:nvGrpSpPr>
            <p:cNvPr id="20" name="Group 19">
              <a:extLst>
                <a:ext uri="{FF2B5EF4-FFF2-40B4-BE49-F238E27FC236}">
                  <a16:creationId xmlns:a16="http://schemas.microsoft.com/office/drawing/2014/main" id="{3096E8C8-2792-4AA9-AB1C-CB1AD136BE4F}"/>
                </a:ext>
              </a:extLst>
            </p:cNvPr>
            <p:cNvGrpSpPr/>
            <p:nvPr/>
          </p:nvGrpSpPr>
          <p:grpSpPr>
            <a:xfrm>
              <a:off x="296582" y="4922446"/>
              <a:ext cx="3934891" cy="1571904"/>
              <a:chOff x="296582" y="4478532"/>
              <a:chExt cx="3934891" cy="1571904"/>
            </a:xfrm>
          </p:grpSpPr>
          <p:pic>
            <p:nvPicPr>
              <p:cNvPr id="22" name="Picture 21">
                <a:extLst>
                  <a:ext uri="{FF2B5EF4-FFF2-40B4-BE49-F238E27FC236}">
                    <a16:creationId xmlns:a16="http://schemas.microsoft.com/office/drawing/2014/main" id="{450D2600-90B8-44E1-911D-DAB281D36F09}"/>
                  </a:ext>
                </a:extLst>
              </p:cNvPr>
              <p:cNvPicPr>
                <a:picLocks noChangeAspect="1"/>
              </p:cNvPicPr>
              <p:nvPr/>
            </p:nvPicPr>
            <p:blipFill>
              <a:blip r:embed="rId8"/>
              <a:stretch>
                <a:fillRect/>
              </a:stretch>
            </p:blipFill>
            <p:spPr>
              <a:xfrm>
                <a:off x="2760129" y="4543514"/>
                <a:ext cx="1471344" cy="1506922"/>
              </a:xfrm>
              <a:prstGeom prst="rect">
                <a:avLst/>
              </a:prstGeom>
            </p:spPr>
          </p:pic>
          <p:pic>
            <p:nvPicPr>
              <p:cNvPr id="23" name="Picture 22">
                <a:extLst>
                  <a:ext uri="{FF2B5EF4-FFF2-40B4-BE49-F238E27FC236}">
                    <a16:creationId xmlns:a16="http://schemas.microsoft.com/office/drawing/2014/main" id="{D69D2363-2FE6-4E35-9D59-2A07A164D442}"/>
                  </a:ext>
                </a:extLst>
              </p:cNvPr>
              <p:cNvPicPr>
                <a:picLocks noChangeAspect="1"/>
              </p:cNvPicPr>
              <p:nvPr/>
            </p:nvPicPr>
            <p:blipFill rotWithShape="1">
              <a:blip r:embed="rId9"/>
              <a:srcRect l="39168" t="14936" r="41833" b="56292"/>
              <a:stretch/>
            </p:blipFill>
            <p:spPr>
              <a:xfrm>
                <a:off x="296582" y="4478532"/>
                <a:ext cx="1245193" cy="1569621"/>
              </a:xfrm>
              <a:prstGeom prst="rect">
                <a:avLst/>
              </a:prstGeom>
            </p:spPr>
          </p:pic>
          <p:pic>
            <p:nvPicPr>
              <p:cNvPr id="24" name="Picture 23">
                <a:extLst>
                  <a:ext uri="{FF2B5EF4-FFF2-40B4-BE49-F238E27FC236}">
                    <a16:creationId xmlns:a16="http://schemas.microsoft.com/office/drawing/2014/main" id="{2D25912F-1D4E-4B66-BEA3-D50B1F40AFDA}"/>
                  </a:ext>
                </a:extLst>
              </p:cNvPr>
              <p:cNvPicPr>
                <a:picLocks noChangeAspect="1"/>
              </p:cNvPicPr>
              <p:nvPr/>
            </p:nvPicPr>
            <p:blipFill>
              <a:blip r:embed="rId10"/>
              <a:stretch>
                <a:fillRect/>
              </a:stretch>
            </p:blipFill>
            <p:spPr>
              <a:xfrm>
                <a:off x="2177034" y="5492915"/>
                <a:ext cx="446294" cy="555238"/>
              </a:xfrm>
              <a:prstGeom prst="rect">
                <a:avLst/>
              </a:prstGeom>
            </p:spPr>
          </p:pic>
          <p:pic>
            <p:nvPicPr>
              <p:cNvPr id="25" name="Picture 24">
                <a:extLst>
                  <a:ext uri="{FF2B5EF4-FFF2-40B4-BE49-F238E27FC236}">
                    <a16:creationId xmlns:a16="http://schemas.microsoft.com/office/drawing/2014/main" id="{93D59F72-588D-4FF4-8196-57AF65316DAC}"/>
                  </a:ext>
                </a:extLst>
              </p:cNvPr>
              <p:cNvPicPr>
                <a:picLocks noChangeAspect="1"/>
              </p:cNvPicPr>
              <p:nvPr/>
            </p:nvPicPr>
            <p:blipFill rotWithShape="1">
              <a:blip r:embed="rId9"/>
              <a:srcRect l="2784" t="14936" r="61283" b="64021"/>
              <a:stretch/>
            </p:blipFill>
            <p:spPr>
              <a:xfrm>
                <a:off x="979815" y="5492915"/>
                <a:ext cx="1139066" cy="555238"/>
              </a:xfrm>
              <a:prstGeom prst="rect">
                <a:avLst/>
              </a:prstGeom>
            </p:spPr>
          </p:pic>
          <p:grpSp>
            <p:nvGrpSpPr>
              <p:cNvPr id="26" name="Group 25">
                <a:extLst>
                  <a:ext uri="{FF2B5EF4-FFF2-40B4-BE49-F238E27FC236}">
                    <a16:creationId xmlns:a16="http://schemas.microsoft.com/office/drawing/2014/main" id="{ECB1B2C0-9E0E-49FD-9868-00E1287A5D77}"/>
                  </a:ext>
                </a:extLst>
              </p:cNvPr>
              <p:cNvGrpSpPr/>
              <p:nvPr/>
            </p:nvGrpSpPr>
            <p:grpSpPr>
              <a:xfrm>
                <a:off x="1575300" y="4515042"/>
                <a:ext cx="1112257" cy="755556"/>
                <a:chOff x="1575300" y="4515042"/>
                <a:chExt cx="1112257" cy="755556"/>
              </a:xfrm>
            </p:grpSpPr>
            <p:pic>
              <p:nvPicPr>
                <p:cNvPr id="27" name="Picture 2" descr="Image result for spotify">
                  <a:hlinkClick r:id="rId7"/>
                  <a:extLst>
                    <a:ext uri="{FF2B5EF4-FFF2-40B4-BE49-F238E27FC236}">
                      <a16:creationId xmlns:a16="http://schemas.microsoft.com/office/drawing/2014/main" id="{54CF10E5-583C-4C80-A9F6-C74B3763D8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4528" y="4515042"/>
                  <a:ext cx="906166" cy="59485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rId7"/>
                  <a:extLst>
                    <a:ext uri="{FF2B5EF4-FFF2-40B4-BE49-F238E27FC236}">
                      <a16:creationId xmlns:a16="http://schemas.microsoft.com/office/drawing/2014/main" id="{2B70DF01-CEC3-4E02-BA50-49157477C6A1}"/>
                    </a:ext>
                  </a:extLst>
                </p:cNvPr>
                <p:cNvSpPr txBox="1"/>
                <p:nvPr/>
              </p:nvSpPr>
              <p:spPr>
                <a:xfrm>
                  <a:off x="1575300" y="5071989"/>
                  <a:ext cx="1112257" cy="198609"/>
                </a:xfrm>
                <a:prstGeom prst="rect">
                  <a:avLst/>
                </a:prstGeom>
                <a:noFill/>
              </p:spPr>
              <p:txBody>
                <a:bodyPr wrap="none" lIns="0" tIns="0" rIns="0" bIns="0" rtlCol="0">
                  <a:noAutofit/>
                </a:bodyPr>
                <a:lstStyle/>
                <a:p>
                  <a:pPr defTabSz="1219170">
                    <a:buClr>
                      <a:srgbClr val="544F40"/>
                    </a:buClr>
                  </a:pPr>
                  <a:r>
                    <a:rPr lang="en-GB" sz="1400" b="1" dirty="0">
                      <a:solidFill>
                        <a:srgbClr val="544F40"/>
                      </a:solidFill>
                      <a:latin typeface="Arial"/>
                    </a:rPr>
                    <a:t>Watch Video</a:t>
                  </a:r>
                </a:p>
              </p:txBody>
            </p:sp>
          </p:grpSp>
        </p:grpSp>
        <p:pic>
          <p:nvPicPr>
            <p:cNvPr id="21" name="Picture 20">
              <a:extLst>
                <a:ext uri="{FF2B5EF4-FFF2-40B4-BE49-F238E27FC236}">
                  <a16:creationId xmlns:a16="http://schemas.microsoft.com/office/drawing/2014/main" id="{E06E7249-C063-4A4F-9D03-684F391AC07E}"/>
                </a:ext>
              </a:extLst>
            </p:cNvPr>
            <p:cNvPicPr>
              <a:picLocks noChangeAspect="1"/>
            </p:cNvPicPr>
            <p:nvPr/>
          </p:nvPicPr>
          <p:blipFill>
            <a:blip r:embed="rId12"/>
            <a:stretch>
              <a:fillRect/>
            </a:stretch>
          </p:blipFill>
          <p:spPr>
            <a:xfrm>
              <a:off x="2347797" y="4958956"/>
              <a:ext cx="187586" cy="187586"/>
            </a:xfrm>
            <a:prstGeom prst="rect">
              <a:avLst/>
            </a:prstGeom>
          </p:spPr>
        </p:pic>
      </p:grpSp>
      <p:grpSp>
        <p:nvGrpSpPr>
          <p:cNvPr id="29" name="Group 28">
            <a:extLst>
              <a:ext uri="{FF2B5EF4-FFF2-40B4-BE49-F238E27FC236}">
                <a16:creationId xmlns:a16="http://schemas.microsoft.com/office/drawing/2014/main" id="{C53770D6-7BC4-493A-B64D-7DE3ED986DDD}"/>
              </a:ext>
            </a:extLst>
          </p:cNvPr>
          <p:cNvGrpSpPr/>
          <p:nvPr/>
        </p:nvGrpSpPr>
        <p:grpSpPr>
          <a:xfrm>
            <a:off x="7839543" y="1521322"/>
            <a:ext cx="3871327" cy="2901583"/>
            <a:chOff x="4869795" y="1107674"/>
            <a:chExt cx="4128155" cy="2575326"/>
          </a:xfrm>
        </p:grpSpPr>
        <p:grpSp>
          <p:nvGrpSpPr>
            <p:cNvPr id="30" name="Group 29">
              <a:extLst>
                <a:ext uri="{FF2B5EF4-FFF2-40B4-BE49-F238E27FC236}">
                  <a16:creationId xmlns:a16="http://schemas.microsoft.com/office/drawing/2014/main" id="{8027F056-3F23-4F70-A946-D4EEB97E9E83}"/>
                </a:ext>
              </a:extLst>
            </p:cNvPr>
            <p:cNvGrpSpPr/>
            <p:nvPr/>
          </p:nvGrpSpPr>
          <p:grpSpPr>
            <a:xfrm>
              <a:off x="5042003" y="1623389"/>
              <a:ext cx="3743222" cy="1368836"/>
              <a:chOff x="1516380" y="2472715"/>
              <a:chExt cx="9184864" cy="3338016"/>
            </a:xfrm>
          </p:grpSpPr>
          <p:sp>
            <p:nvSpPr>
              <p:cNvPr id="49" name="Oval 48">
                <a:extLst>
                  <a:ext uri="{FF2B5EF4-FFF2-40B4-BE49-F238E27FC236}">
                    <a16:creationId xmlns:a16="http://schemas.microsoft.com/office/drawing/2014/main" id="{1CF69074-A678-4AD5-A660-5EDF17AB2B35}"/>
                  </a:ext>
                </a:extLst>
              </p:cNvPr>
              <p:cNvSpPr/>
              <p:nvPr/>
            </p:nvSpPr>
            <p:spPr>
              <a:xfrm>
                <a:off x="9154869" y="3613767"/>
                <a:ext cx="945967" cy="945967"/>
              </a:xfrm>
              <a:prstGeom prst="ellipse">
                <a:avLst/>
              </a:prstGeom>
              <a:solidFill>
                <a:srgbClr val="FF0000">
                  <a:alpha val="52000"/>
                </a:srgbClr>
              </a:solidFill>
              <a:ln w="19050" cap="flat" cmpd="sng" algn="ctr">
                <a:solidFill>
                  <a:srgbClr val="FF0000"/>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ctr" defTabSz="1097253">
                  <a:spcBef>
                    <a:spcPts val="864"/>
                  </a:spcBef>
                  <a:defRPr/>
                </a:pPr>
                <a:r>
                  <a:rPr lang="en-US" sz="251" b="1" kern="0" cap="all" dirty="0">
                    <a:solidFill>
                      <a:srgbClr val="FF0000"/>
                    </a:solidFill>
                    <a:latin typeface="Helvetica"/>
                    <a:ea typeface="Arial" charset="0"/>
                    <a:cs typeface="Arial" charset="0"/>
                  </a:rPr>
                  <a:t>FEASIBILITY            </a:t>
                </a:r>
                <a:br>
                  <a:rPr lang="en-US" sz="251" kern="0" cap="all" dirty="0">
                    <a:solidFill>
                      <a:srgbClr val="F59600"/>
                    </a:solidFill>
                    <a:latin typeface="Helvetica"/>
                    <a:ea typeface="Arial" charset="0"/>
                    <a:cs typeface="Arial" charset="0"/>
                  </a:rPr>
                </a:br>
                <a:endParaRPr lang="en-US" sz="251" kern="0" cap="all" dirty="0">
                  <a:solidFill>
                    <a:srgbClr val="F59600"/>
                  </a:solidFill>
                  <a:latin typeface="Helvetica"/>
                  <a:ea typeface="Arial" charset="0"/>
                  <a:cs typeface="Arial" charset="0"/>
                </a:endParaRPr>
              </a:p>
            </p:txBody>
          </p:sp>
          <p:sp>
            <p:nvSpPr>
              <p:cNvPr id="50" name="Oval 49">
                <a:extLst>
                  <a:ext uri="{FF2B5EF4-FFF2-40B4-BE49-F238E27FC236}">
                    <a16:creationId xmlns:a16="http://schemas.microsoft.com/office/drawing/2014/main" id="{4B73CD7C-337F-4045-A56E-119A35D20FA4}"/>
                  </a:ext>
                </a:extLst>
              </p:cNvPr>
              <p:cNvSpPr/>
              <p:nvPr/>
            </p:nvSpPr>
            <p:spPr>
              <a:xfrm>
                <a:off x="9233999" y="3670579"/>
                <a:ext cx="945967" cy="945967"/>
              </a:xfrm>
              <a:prstGeom prst="ellipse">
                <a:avLst/>
              </a:prstGeom>
              <a:solidFill>
                <a:srgbClr val="FFFFFF">
                  <a:lumMod val="65000"/>
                  <a:alpha val="52000"/>
                </a:srgbClr>
              </a:solidFill>
              <a:ln w="19050" cap="flat" cmpd="sng" algn="ctr">
                <a:solidFill>
                  <a:srgbClr val="FFFFFF">
                    <a:lumMod val="65000"/>
                  </a:srgbClr>
                </a:solidFill>
                <a:prstDash val="solid"/>
                <a:miter lim="800000"/>
              </a:ln>
              <a:effectLst/>
            </p:spPr>
            <p:txBody>
              <a:bodyPr rot="0" spcFirstLastPara="0" vertOverflow="overflow" horzOverflow="overflow" vert="horz" wrap="square" lIns="0" tIns="65837" rIns="0" bIns="172800" numCol="1" spcCol="0" rtlCol="0" fromWordArt="0" anchor="ctr" anchorCtr="0" forceAA="0" compatLnSpc="1">
                <a:prstTxWarp prst="textNoShape">
                  <a:avLst/>
                </a:prstTxWarp>
                <a:noAutofit/>
              </a:bodyPr>
              <a:lstStyle/>
              <a:p>
                <a:pPr algn="ctr" defTabSz="1097253">
                  <a:spcBef>
                    <a:spcPts val="864"/>
                  </a:spcBef>
                  <a:defRPr/>
                </a:pPr>
                <a:endParaRPr lang="en-US" sz="251" kern="0" cap="all" dirty="0">
                  <a:solidFill>
                    <a:srgbClr val="A1AB32"/>
                  </a:solidFill>
                  <a:latin typeface="Helvetica"/>
                  <a:ea typeface="Arial" charset="0"/>
                  <a:cs typeface="Arial" charset="0"/>
                </a:endParaRPr>
              </a:p>
              <a:p>
                <a:pPr algn="ctr" defTabSz="1097253">
                  <a:spcBef>
                    <a:spcPts val="864"/>
                  </a:spcBef>
                  <a:defRPr/>
                </a:pPr>
                <a:endParaRPr lang="en-US" sz="251" kern="0" cap="all" dirty="0">
                  <a:solidFill>
                    <a:srgbClr val="A1AB32"/>
                  </a:solidFill>
                  <a:latin typeface="Helvetica"/>
                  <a:ea typeface="Arial" charset="0"/>
                  <a:cs typeface="Arial" charset="0"/>
                </a:endParaRPr>
              </a:p>
              <a:p>
                <a:pPr algn="ctr" defTabSz="1097253">
                  <a:spcBef>
                    <a:spcPts val="864"/>
                  </a:spcBef>
                  <a:defRPr/>
                </a:pPr>
                <a:endParaRPr lang="en-US" sz="251" kern="0" cap="all" dirty="0">
                  <a:solidFill>
                    <a:srgbClr val="A1AB32"/>
                  </a:solidFill>
                  <a:latin typeface="Helvetica"/>
                  <a:ea typeface="Arial" charset="0"/>
                  <a:cs typeface="Arial" charset="0"/>
                </a:endParaRPr>
              </a:p>
              <a:p>
                <a:pPr algn="ctr" defTabSz="914377">
                  <a:spcBef>
                    <a:spcPts val="864"/>
                  </a:spcBef>
                  <a:defRPr/>
                </a:pPr>
                <a:br>
                  <a:rPr lang="en-US" sz="251" kern="0" cap="all" dirty="0">
                    <a:solidFill>
                      <a:srgbClr val="A1AB32"/>
                    </a:solidFill>
                    <a:latin typeface="Helvetica"/>
                    <a:ea typeface="Arial" charset="0"/>
                    <a:cs typeface="Arial" charset="0"/>
                  </a:rPr>
                </a:br>
                <a:r>
                  <a:rPr lang="en-US" sz="251" b="1" kern="0" cap="all" dirty="0">
                    <a:solidFill>
                      <a:srgbClr val="FFFFFF">
                        <a:lumMod val="65000"/>
                      </a:srgbClr>
                    </a:solidFill>
                    <a:latin typeface="Helvetica"/>
                    <a:ea typeface="Arial" charset="0"/>
                    <a:cs typeface="Arial" charset="0"/>
                  </a:rPr>
                  <a:t>Desirability</a:t>
                </a:r>
              </a:p>
            </p:txBody>
          </p:sp>
          <p:sp>
            <p:nvSpPr>
              <p:cNvPr id="51" name="Oval 50">
                <a:extLst>
                  <a:ext uri="{FF2B5EF4-FFF2-40B4-BE49-F238E27FC236}">
                    <a16:creationId xmlns:a16="http://schemas.microsoft.com/office/drawing/2014/main" id="{5D47FF87-9D47-4092-8EAE-53E821A11863}"/>
                  </a:ext>
                </a:extLst>
              </p:cNvPr>
              <p:cNvSpPr/>
              <p:nvPr/>
            </p:nvSpPr>
            <p:spPr>
              <a:xfrm>
                <a:off x="9221818" y="3492268"/>
                <a:ext cx="945967" cy="945967"/>
              </a:xfrm>
              <a:prstGeom prst="ellipse">
                <a:avLst/>
              </a:prstGeom>
              <a:solidFill>
                <a:srgbClr val="FF6600">
                  <a:alpha val="52000"/>
                </a:srgbClr>
              </a:solidFill>
              <a:ln w="19050" cap="flat" cmpd="sng" algn="ctr">
                <a:solidFill>
                  <a:srgbClr val="FF6600"/>
                </a:solidFill>
                <a:prstDash val="solid"/>
                <a:miter lim="800000"/>
              </a:ln>
              <a:effectLst/>
            </p:spPr>
            <p:txBody>
              <a:bodyPr rot="0" spcFirstLastPara="0" vertOverflow="overflow" horzOverflow="overflow" vert="horz" wrap="square" lIns="0" tIns="43200" rIns="0" bIns="65837" numCol="1" spcCol="0" rtlCol="0" fromWordArt="0" anchor="ctr" anchorCtr="0" forceAA="0" compatLnSpc="1">
                <a:prstTxWarp prst="textNoShape">
                  <a:avLst/>
                </a:prstTxWarp>
                <a:noAutofit/>
              </a:bodyPr>
              <a:lstStyle/>
              <a:p>
                <a:pPr algn="ctr" defTabSz="1097253">
                  <a:spcBef>
                    <a:spcPts val="864"/>
                  </a:spcBef>
                  <a:defRPr/>
                </a:pPr>
                <a:r>
                  <a:rPr lang="en-US" sz="251" b="1" kern="0" cap="all" dirty="0">
                    <a:solidFill>
                      <a:srgbClr val="FF6600"/>
                    </a:solidFill>
                    <a:latin typeface="Helvetica"/>
                    <a:ea typeface="Arial" charset="0"/>
                    <a:cs typeface="Arial" charset="0"/>
                  </a:rPr>
                  <a:t>viability</a:t>
                </a:r>
              </a:p>
              <a:p>
                <a:pPr algn="ctr" defTabSz="1097253">
                  <a:spcBef>
                    <a:spcPts val="864"/>
                  </a:spcBef>
                  <a:defRPr/>
                </a:pPr>
                <a:endParaRPr lang="en-US" sz="251" b="1" kern="0" cap="all" dirty="0">
                  <a:solidFill>
                    <a:srgbClr val="FF6600"/>
                  </a:solidFill>
                  <a:latin typeface="Helvetica"/>
                  <a:ea typeface="Arial" charset="0"/>
                  <a:cs typeface="Arial" charset="0"/>
                </a:endParaRPr>
              </a:p>
              <a:p>
                <a:pPr algn="ctr" defTabSz="1097253">
                  <a:spcBef>
                    <a:spcPts val="864"/>
                  </a:spcBef>
                  <a:defRPr/>
                </a:pPr>
                <a:endParaRPr lang="en-US" sz="251" b="1" kern="0" cap="all" dirty="0">
                  <a:solidFill>
                    <a:srgbClr val="FF6600"/>
                  </a:solidFill>
                  <a:latin typeface="Helvetica"/>
                  <a:ea typeface="Arial" charset="0"/>
                  <a:cs typeface="Arial" charset="0"/>
                </a:endParaRPr>
              </a:p>
              <a:p>
                <a:pPr algn="ctr" defTabSz="1097253">
                  <a:spcBef>
                    <a:spcPts val="864"/>
                  </a:spcBef>
                  <a:defRPr/>
                </a:pPr>
                <a:endParaRPr lang="en-US" sz="251" b="1" kern="0" cap="all" dirty="0">
                  <a:solidFill>
                    <a:srgbClr val="FF6600"/>
                  </a:solidFill>
                  <a:latin typeface="Helvetica"/>
                  <a:ea typeface="Arial" charset="0"/>
                  <a:cs typeface="Arial" charset="0"/>
                </a:endParaRPr>
              </a:p>
            </p:txBody>
          </p:sp>
          <p:sp>
            <p:nvSpPr>
              <p:cNvPr id="52" name="TextBox 51">
                <a:extLst>
                  <a:ext uri="{FF2B5EF4-FFF2-40B4-BE49-F238E27FC236}">
                    <a16:creationId xmlns:a16="http://schemas.microsoft.com/office/drawing/2014/main" id="{03A8C7BD-3027-45E4-BF73-ED82BDAED486}"/>
                  </a:ext>
                </a:extLst>
              </p:cNvPr>
              <p:cNvSpPr txBox="1"/>
              <p:nvPr/>
            </p:nvSpPr>
            <p:spPr>
              <a:xfrm>
                <a:off x="8592500" y="2472715"/>
                <a:ext cx="2085025" cy="399688"/>
              </a:xfrm>
              <a:prstGeom prst="rect">
                <a:avLst/>
              </a:prstGeom>
              <a:solidFill>
                <a:srgbClr val="DCC900"/>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Live</a:t>
                </a:r>
              </a:p>
            </p:txBody>
          </p:sp>
          <p:sp>
            <p:nvSpPr>
              <p:cNvPr id="53" name="Oval 52">
                <a:extLst>
                  <a:ext uri="{FF2B5EF4-FFF2-40B4-BE49-F238E27FC236}">
                    <a16:creationId xmlns:a16="http://schemas.microsoft.com/office/drawing/2014/main" id="{5313C198-1C14-4E0C-888E-FC73A28F39A8}"/>
                  </a:ext>
                </a:extLst>
              </p:cNvPr>
              <p:cNvSpPr/>
              <p:nvPr/>
            </p:nvSpPr>
            <p:spPr>
              <a:xfrm>
                <a:off x="6682043" y="3590088"/>
                <a:ext cx="945967" cy="945967"/>
              </a:xfrm>
              <a:prstGeom prst="ellipse">
                <a:avLst/>
              </a:prstGeom>
              <a:solidFill>
                <a:srgbClr val="FF0000">
                  <a:alpha val="52000"/>
                </a:srgbClr>
              </a:solidFill>
              <a:ln w="19050" cap="flat" cmpd="sng" algn="ctr">
                <a:solidFill>
                  <a:srgbClr val="FF0000"/>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ctr" defTabSz="1097253">
                  <a:spcBef>
                    <a:spcPts val="864"/>
                  </a:spcBef>
                  <a:defRPr/>
                </a:pPr>
                <a:r>
                  <a:rPr lang="en-US" sz="251" b="1" kern="0" cap="all" dirty="0">
                    <a:solidFill>
                      <a:srgbClr val="FF0000"/>
                    </a:solidFill>
                    <a:latin typeface="Helvetica"/>
                    <a:ea typeface="Arial" charset="0"/>
                    <a:cs typeface="Arial" charset="0"/>
                  </a:rPr>
                  <a:t>FEASIBILITY            </a:t>
                </a:r>
                <a:br>
                  <a:rPr lang="en-US" sz="251" kern="0" cap="all" dirty="0">
                    <a:solidFill>
                      <a:srgbClr val="F59600"/>
                    </a:solidFill>
                    <a:latin typeface="Helvetica"/>
                    <a:ea typeface="Arial" charset="0"/>
                    <a:cs typeface="Arial" charset="0"/>
                  </a:rPr>
                </a:br>
                <a:endParaRPr lang="en-US" sz="251" kern="0" cap="all" dirty="0">
                  <a:solidFill>
                    <a:srgbClr val="F59600"/>
                  </a:solidFill>
                  <a:latin typeface="Helvetica"/>
                  <a:ea typeface="Arial" charset="0"/>
                  <a:cs typeface="Arial" charset="0"/>
                </a:endParaRPr>
              </a:p>
            </p:txBody>
          </p:sp>
          <p:sp>
            <p:nvSpPr>
              <p:cNvPr id="54" name="Oval 53">
                <a:extLst>
                  <a:ext uri="{FF2B5EF4-FFF2-40B4-BE49-F238E27FC236}">
                    <a16:creationId xmlns:a16="http://schemas.microsoft.com/office/drawing/2014/main" id="{EA51E475-7DCD-4B92-B618-F2B9D6A4F4A5}"/>
                  </a:ext>
                </a:extLst>
              </p:cNvPr>
              <p:cNvSpPr/>
              <p:nvPr/>
            </p:nvSpPr>
            <p:spPr>
              <a:xfrm>
                <a:off x="7023906" y="3681191"/>
                <a:ext cx="945967" cy="945967"/>
              </a:xfrm>
              <a:prstGeom prst="ellipse">
                <a:avLst/>
              </a:prstGeom>
              <a:solidFill>
                <a:srgbClr val="FFFFFF">
                  <a:lumMod val="65000"/>
                  <a:alpha val="52000"/>
                </a:srgbClr>
              </a:solidFill>
              <a:ln w="19050" cap="flat" cmpd="sng" algn="ctr">
                <a:solidFill>
                  <a:srgbClr val="FFFFFF">
                    <a:lumMod val="65000"/>
                  </a:srgbClr>
                </a:solidFill>
                <a:prstDash val="solid"/>
                <a:miter lim="800000"/>
              </a:ln>
              <a:effectLst/>
            </p:spPr>
            <p:txBody>
              <a:bodyPr rot="0" spcFirstLastPara="0" vertOverflow="overflow" horzOverflow="overflow" vert="horz" wrap="square" lIns="0" tIns="65837" rIns="0" bIns="302399" numCol="1" spcCol="0" rtlCol="0" fromWordArt="0" anchor="ctr" anchorCtr="0" forceAA="0" compatLnSpc="1">
                <a:prstTxWarp prst="textNoShape">
                  <a:avLst/>
                </a:prstTxWarp>
                <a:noAutofit/>
              </a:bodyPr>
              <a:lstStyle/>
              <a:p>
                <a:pPr algn="ctr" defTabSz="1097253">
                  <a:spcBef>
                    <a:spcPts val="864"/>
                  </a:spcBef>
                  <a:defRPr/>
                </a:pPr>
                <a:endParaRPr lang="en-US" sz="251" kern="0" cap="all" dirty="0">
                  <a:solidFill>
                    <a:srgbClr val="A1AB32"/>
                  </a:solidFill>
                  <a:latin typeface="Helvetica"/>
                  <a:ea typeface="Arial" charset="0"/>
                  <a:cs typeface="Arial" charset="0"/>
                </a:endParaRPr>
              </a:p>
              <a:p>
                <a:pPr algn="ctr" defTabSz="1097253">
                  <a:spcBef>
                    <a:spcPts val="864"/>
                  </a:spcBef>
                  <a:defRPr/>
                </a:pPr>
                <a:endParaRPr lang="en-US" sz="251" kern="0" cap="all" dirty="0">
                  <a:solidFill>
                    <a:srgbClr val="A1AB32"/>
                  </a:solidFill>
                  <a:latin typeface="Helvetica"/>
                  <a:ea typeface="Arial" charset="0"/>
                  <a:cs typeface="Arial" charset="0"/>
                </a:endParaRPr>
              </a:p>
              <a:p>
                <a:pPr algn="ctr" defTabSz="1097253">
                  <a:spcBef>
                    <a:spcPts val="864"/>
                  </a:spcBef>
                  <a:defRPr/>
                </a:pPr>
                <a:endParaRPr lang="en-US" sz="251" kern="0" cap="all" dirty="0">
                  <a:solidFill>
                    <a:srgbClr val="A1AB32"/>
                  </a:solidFill>
                  <a:latin typeface="Helvetica"/>
                  <a:ea typeface="Arial" charset="0"/>
                  <a:cs typeface="Arial" charset="0"/>
                </a:endParaRPr>
              </a:p>
              <a:p>
                <a:pPr algn="ctr" defTabSz="914377">
                  <a:spcBef>
                    <a:spcPts val="864"/>
                  </a:spcBef>
                  <a:defRPr/>
                </a:pPr>
                <a:br>
                  <a:rPr lang="en-US" sz="251" kern="0" cap="all" dirty="0">
                    <a:solidFill>
                      <a:srgbClr val="A1AB32"/>
                    </a:solidFill>
                    <a:latin typeface="Helvetica"/>
                    <a:ea typeface="Arial" charset="0"/>
                    <a:cs typeface="Arial" charset="0"/>
                  </a:rPr>
                </a:br>
                <a:r>
                  <a:rPr lang="en-US" sz="251" b="1" kern="0" cap="all" dirty="0">
                    <a:solidFill>
                      <a:srgbClr val="FFFFFF">
                        <a:lumMod val="65000"/>
                      </a:srgbClr>
                    </a:solidFill>
                    <a:latin typeface="Helvetica"/>
                    <a:ea typeface="Arial" charset="0"/>
                    <a:cs typeface="Arial" charset="0"/>
                  </a:rPr>
                  <a:t>Desirability</a:t>
                </a:r>
              </a:p>
            </p:txBody>
          </p:sp>
          <p:sp>
            <p:nvSpPr>
              <p:cNvPr id="55" name="Oval 54">
                <a:extLst>
                  <a:ext uri="{FF2B5EF4-FFF2-40B4-BE49-F238E27FC236}">
                    <a16:creationId xmlns:a16="http://schemas.microsoft.com/office/drawing/2014/main" id="{8F328AAB-B2C2-4A9A-B994-E287D8647E07}"/>
                  </a:ext>
                </a:extLst>
              </p:cNvPr>
              <p:cNvSpPr/>
              <p:nvPr/>
            </p:nvSpPr>
            <p:spPr>
              <a:xfrm>
                <a:off x="6958480" y="3321863"/>
                <a:ext cx="945967" cy="945967"/>
              </a:xfrm>
              <a:prstGeom prst="ellipse">
                <a:avLst/>
              </a:prstGeom>
              <a:solidFill>
                <a:srgbClr val="FF6600">
                  <a:alpha val="52000"/>
                </a:srgbClr>
              </a:solidFill>
              <a:ln w="19050" cap="flat" cmpd="sng" algn="ctr">
                <a:solidFill>
                  <a:srgbClr val="FF6600"/>
                </a:solidFill>
                <a:prstDash val="solid"/>
                <a:miter lim="800000"/>
              </a:ln>
              <a:effectLst/>
            </p:spPr>
            <p:txBody>
              <a:bodyPr rot="0" spcFirstLastPara="0" vertOverflow="overflow" horzOverflow="overflow" vert="horz" wrap="square" lIns="0" tIns="302399" rIns="0" bIns="65837" numCol="1" spcCol="0" rtlCol="0" fromWordArt="0" anchor="ctr" anchorCtr="0" forceAA="0" compatLnSpc="1">
                <a:prstTxWarp prst="textNoShape">
                  <a:avLst/>
                </a:prstTxWarp>
                <a:noAutofit/>
              </a:bodyPr>
              <a:lstStyle/>
              <a:p>
                <a:pPr algn="ctr" defTabSz="1097253">
                  <a:spcBef>
                    <a:spcPts val="864"/>
                  </a:spcBef>
                  <a:defRPr/>
                </a:pPr>
                <a:r>
                  <a:rPr lang="en-US" sz="251" b="1" kern="0" cap="all" dirty="0">
                    <a:solidFill>
                      <a:srgbClr val="FF6600"/>
                    </a:solidFill>
                    <a:latin typeface="Helvetica"/>
                    <a:ea typeface="Arial" charset="0"/>
                    <a:cs typeface="Arial" charset="0"/>
                  </a:rPr>
                  <a:t>viability</a:t>
                </a:r>
              </a:p>
              <a:p>
                <a:pPr algn="ctr" defTabSz="1097253">
                  <a:spcBef>
                    <a:spcPts val="864"/>
                  </a:spcBef>
                  <a:defRPr/>
                </a:pPr>
                <a:endParaRPr lang="en-US" sz="251" b="1" kern="0" cap="all" dirty="0">
                  <a:solidFill>
                    <a:srgbClr val="FF6600"/>
                  </a:solidFill>
                  <a:latin typeface="Helvetica"/>
                  <a:ea typeface="Arial" charset="0"/>
                  <a:cs typeface="Arial" charset="0"/>
                </a:endParaRPr>
              </a:p>
              <a:p>
                <a:pPr algn="ctr" defTabSz="1097253">
                  <a:spcBef>
                    <a:spcPts val="864"/>
                  </a:spcBef>
                  <a:defRPr/>
                </a:pPr>
                <a:endParaRPr lang="en-US" sz="251" b="1" kern="0" cap="all" dirty="0">
                  <a:solidFill>
                    <a:srgbClr val="FF6600"/>
                  </a:solidFill>
                  <a:latin typeface="Helvetica"/>
                  <a:ea typeface="Arial" charset="0"/>
                  <a:cs typeface="Arial" charset="0"/>
                </a:endParaRPr>
              </a:p>
              <a:p>
                <a:pPr algn="ctr" defTabSz="1097253">
                  <a:spcBef>
                    <a:spcPts val="864"/>
                  </a:spcBef>
                  <a:defRPr/>
                </a:pPr>
                <a:endParaRPr lang="en-US" sz="251" b="1" kern="0" cap="all" dirty="0">
                  <a:solidFill>
                    <a:srgbClr val="FF6600"/>
                  </a:solidFill>
                  <a:latin typeface="Helvetica"/>
                  <a:ea typeface="Arial" charset="0"/>
                  <a:cs typeface="Arial" charset="0"/>
                </a:endParaRPr>
              </a:p>
            </p:txBody>
          </p:sp>
          <p:sp>
            <p:nvSpPr>
              <p:cNvPr id="56" name="Oval 55">
                <a:extLst>
                  <a:ext uri="{FF2B5EF4-FFF2-40B4-BE49-F238E27FC236}">
                    <a16:creationId xmlns:a16="http://schemas.microsoft.com/office/drawing/2014/main" id="{0DD3366A-647E-4304-B938-942CAB956AAE}"/>
                  </a:ext>
                </a:extLst>
              </p:cNvPr>
              <p:cNvSpPr/>
              <p:nvPr/>
            </p:nvSpPr>
            <p:spPr>
              <a:xfrm>
                <a:off x="4020741" y="3596931"/>
                <a:ext cx="972478" cy="889909"/>
              </a:xfrm>
              <a:prstGeom prst="ellipse">
                <a:avLst/>
              </a:prstGeom>
              <a:solidFill>
                <a:srgbClr val="FFFFFF"/>
              </a:solidFill>
              <a:ln w="25400" cap="flat" cmpd="sng" algn="ctr">
                <a:solidFill>
                  <a:srgbClr val="FFFFFF"/>
                </a:solidFill>
                <a:prstDash val="solid"/>
                <a:miter lim="800000"/>
              </a:ln>
              <a:effectLst/>
            </p:spPr>
            <p:txBody>
              <a:bodyPr rot="0" spcFirstLastPara="0" vertOverflow="overflow" horzOverflow="overflow" vert="horz" wrap="square" lIns="131675" tIns="65837" rIns="131675" bIns="65837" numCol="1" spcCol="0" rtlCol="0" fromWordArt="0" anchor="t" anchorCtr="0" forceAA="0" compatLnSpc="1">
                <a:prstTxWarp prst="textNoShape">
                  <a:avLst/>
                </a:prstTxWarp>
                <a:noAutofit/>
              </a:bodyPr>
              <a:lstStyle/>
              <a:p>
                <a:pPr algn="ctr" defTabSz="1097253">
                  <a:spcBef>
                    <a:spcPts val="864"/>
                  </a:spcBef>
                  <a:defRPr/>
                </a:pPr>
                <a:endParaRPr lang="en-US" sz="500" kern="0" cap="all" dirty="0" err="1">
                  <a:solidFill>
                    <a:srgbClr val="FFFFFF"/>
                  </a:solidFill>
                  <a:latin typeface="Helvetica"/>
                  <a:ea typeface="Arial" charset="0"/>
                  <a:cs typeface="Arial" charset="0"/>
                </a:endParaRPr>
              </a:p>
            </p:txBody>
          </p:sp>
          <p:sp>
            <p:nvSpPr>
              <p:cNvPr id="57" name="Oval 56">
                <a:extLst>
                  <a:ext uri="{FF2B5EF4-FFF2-40B4-BE49-F238E27FC236}">
                    <a16:creationId xmlns:a16="http://schemas.microsoft.com/office/drawing/2014/main" id="{627234D5-2B93-4952-A3B1-3F87723F06B2}"/>
                  </a:ext>
                </a:extLst>
              </p:cNvPr>
              <p:cNvSpPr/>
              <p:nvPr/>
            </p:nvSpPr>
            <p:spPr>
              <a:xfrm>
                <a:off x="4600253" y="3956259"/>
                <a:ext cx="972478" cy="889909"/>
              </a:xfrm>
              <a:prstGeom prst="ellipse">
                <a:avLst/>
              </a:prstGeom>
              <a:solidFill>
                <a:srgbClr val="FFFFFF"/>
              </a:solidFill>
              <a:ln w="25400" cap="flat" cmpd="sng" algn="ctr">
                <a:solidFill>
                  <a:srgbClr val="FFFFFF"/>
                </a:solidFill>
                <a:prstDash val="solid"/>
                <a:miter lim="800000"/>
              </a:ln>
              <a:effectLst/>
            </p:spPr>
            <p:txBody>
              <a:bodyPr rot="0" spcFirstLastPara="0" vertOverflow="overflow" horzOverflow="overflow" vert="horz" wrap="square" lIns="131675" tIns="65837" rIns="131675" bIns="65837" numCol="1" spcCol="0" rtlCol="0" fromWordArt="0" anchor="t" anchorCtr="0" forceAA="0" compatLnSpc="1">
                <a:prstTxWarp prst="textNoShape">
                  <a:avLst/>
                </a:prstTxWarp>
                <a:noAutofit/>
              </a:bodyPr>
              <a:lstStyle/>
              <a:p>
                <a:pPr algn="ctr" defTabSz="1097253">
                  <a:spcBef>
                    <a:spcPts val="864"/>
                  </a:spcBef>
                  <a:defRPr/>
                </a:pPr>
                <a:endParaRPr lang="en-US" sz="500" kern="0" cap="all" dirty="0" err="1">
                  <a:solidFill>
                    <a:srgbClr val="FFFFFF"/>
                  </a:solidFill>
                  <a:latin typeface="Helvetica"/>
                  <a:ea typeface="Arial" charset="0"/>
                  <a:cs typeface="Arial" charset="0"/>
                </a:endParaRPr>
              </a:p>
            </p:txBody>
          </p:sp>
          <p:sp>
            <p:nvSpPr>
              <p:cNvPr id="58" name="Oval 57">
                <a:extLst>
                  <a:ext uri="{FF2B5EF4-FFF2-40B4-BE49-F238E27FC236}">
                    <a16:creationId xmlns:a16="http://schemas.microsoft.com/office/drawing/2014/main" id="{CBB0F9E9-E679-4F64-8E27-887258A3D0F9}"/>
                  </a:ext>
                </a:extLst>
              </p:cNvPr>
              <p:cNvSpPr/>
              <p:nvPr/>
            </p:nvSpPr>
            <p:spPr>
              <a:xfrm>
                <a:off x="4048693" y="3587752"/>
                <a:ext cx="945967" cy="945967"/>
              </a:xfrm>
              <a:prstGeom prst="ellipse">
                <a:avLst/>
              </a:prstGeom>
              <a:solidFill>
                <a:srgbClr val="FF0000">
                  <a:alpha val="52000"/>
                </a:srgbClr>
              </a:solidFill>
              <a:ln w="19050" cap="flat" cmpd="sng" algn="ctr">
                <a:solidFill>
                  <a:srgbClr val="FF0000"/>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defTabSz="1097253">
                  <a:spcBef>
                    <a:spcPts val="864"/>
                  </a:spcBef>
                  <a:defRPr/>
                </a:pPr>
                <a:r>
                  <a:rPr lang="en-US" sz="251" b="1" kern="0" cap="all" dirty="0">
                    <a:solidFill>
                      <a:srgbClr val="FF0000"/>
                    </a:solidFill>
                    <a:latin typeface="Helvetica"/>
                    <a:ea typeface="Arial" charset="0"/>
                    <a:cs typeface="Arial" charset="0"/>
                  </a:rPr>
                  <a:t>FEASIBILITY</a:t>
                </a:r>
                <a:endParaRPr lang="en-US" sz="251" kern="0" cap="all" dirty="0">
                  <a:solidFill>
                    <a:srgbClr val="F59600"/>
                  </a:solidFill>
                  <a:latin typeface="Helvetica"/>
                  <a:ea typeface="Arial" charset="0"/>
                  <a:cs typeface="Arial" charset="0"/>
                </a:endParaRPr>
              </a:p>
            </p:txBody>
          </p:sp>
          <p:sp>
            <p:nvSpPr>
              <p:cNvPr id="59" name="Oval 58">
                <a:extLst>
                  <a:ext uri="{FF2B5EF4-FFF2-40B4-BE49-F238E27FC236}">
                    <a16:creationId xmlns:a16="http://schemas.microsoft.com/office/drawing/2014/main" id="{BF4D90E0-8472-42CF-A24B-6E2B935D9F30}"/>
                  </a:ext>
                </a:extLst>
              </p:cNvPr>
              <p:cNvSpPr/>
              <p:nvPr/>
            </p:nvSpPr>
            <p:spPr>
              <a:xfrm>
                <a:off x="4626675" y="3937905"/>
                <a:ext cx="945967" cy="945967"/>
              </a:xfrm>
              <a:prstGeom prst="ellipse">
                <a:avLst/>
              </a:prstGeom>
              <a:solidFill>
                <a:srgbClr val="FFFFFF">
                  <a:lumMod val="65000"/>
                  <a:alpha val="52000"/>
                </a:srgbClr>
              </a:solidFill>
              <a:ln w="19050" cap="flat" cmpd="sng" algn="ctr">
                <a:solidFill>
                  <a:srgbClr val="FFFFFF">
                    <a:lumMod val="65000"/>
                  </a:srgbClr>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r" defTabSz="1097253">
                  <a:spcBef>
                    <a:spcPts val="864"/>
                  </a:spcBef>
                  <a:defRPr/>
                </a:pPr>
                <a:br>
                  <a:rPr lang="en-US" sz="251" kern="0" cap="all" dirty="0">
                    <a:solidFill>
                      <a:srgbClr val="A1AB32"/>
                    </a:solidFill>
                    <a:latin typeface="Helvetica"/>
                    <a:ea typeface="Arial" charset="0"/>
                    <a:cs typeface="Arial" charset="0"/>
                  </a:rPr>
                </a:br>
                <a:r>
                  <a:rPr lang="en-US" sz="251" b="1" kern="0" cap="all" dirty="0">
                    <a:solidFill>
                      <a:srgbClr val="FFFFFF">
                        <a:lumMod val="65000"/>
                      </a:srgbClr>
                    </a:solidFill>
                    <a:latin typeface="Helvetica"/>
                    <a:ea typeface="Arial" charset="0"/>
                    <a:cs typeface="Arial" charset="0"/>
                  </a:rPr>
                  <a:t>Desirability</a:t>
                </a:r>
              </a:p>
            </p:txBody>
          </p:sp>
          <p:sp>
            <p:nvSpPr>
              <p:cNvPr id="60" name="Oval 59">
                <a:extLst>
                  <a:ext uri="{FF2B5EF4-FFF2-40B4-BE49-F238E27FC236}">
                    <a16:creationId xmlns:a16="http://schemas.microsoft.com/office/drawing/2014/main" id="{1EC2C122-385A-497A-921B-D155A59F16F4}"/>
                  </a:ext>
                </a:extLst>
              </p:cNvPr>
              <p:cNvSpPr/>
              <p:nvPr/>
            </p:nvSpPr>
            <p:spPr>
              <a:xfrm>
                <a:off x="4600253" y="3204851"/>
                <a:ext cx="945967" cy="945967"/>
              </a:xfrm>
              <a:prstGeom prst="ellipse">
                <a:avLst/>
              </a:prstGeom>
              <a:solidFill>
                <a:srgbClr val="FF6600">
                  <a:alpha val="52000"/>
                </a:srgbClr>
              </a:solidFill>
              <a:ln w="19050" cap="flat" cmpd="sng" algn="ctr">
                <a:solidFill>
                  <a:srgbClr val="FF6600"/>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r" defTabSz="1097253">
                  <a:spcBef>
                    <a:spcPts val="864"/>
                  </a:spcBef>
                  <a:defRPr/>
                </a:pPr>
                <a:r>
                  <a:rPr lang="en-US" sz="251" b="1" kern="0" cap="all" dirty="0">
                    <a:solidFill>
                      <a:srgbClr val="FF6600"/>
                    </a:solidFill>
                    <a:latin typeface="Helvetica"/>
                    <a:ea typeface="Arial" charset="0"/>
                    <a:cs typeface="Arial" charset="0"/>
                  </a:rPr>
                  <a:t>viability</a:t>
                </a:r>
              </a:p>
            </p:txBody>
          </p:sp>
          <p:sp>
            <p:nvSpPr>
              <p:cNvPr id="61" name="Oval 60">
                <a:extLst>
                  <a:ext uri="{FF2B5EF4-FFF2-40B4-BE49-F238E27FC236}">
                    <a16:creationId xmlns:a16="http://schemas.microsoft.com/office/drawing/2014/main" id="{5D73A3D8-6157-4B01-A7ED-1CC4897DA2DD}"/>
                  </a:ext>
                </a:extLst>
              </p:cNvPr>
              <p:cNvSpPr/>
              <p:nvPr/>
            </p:nvSpPr>
            <p:spPr>
              <a:xfrm>
                <a:off x="2015566" y="4227940"/>
                <a:ext cx="927492" cy="927492"/>
              </a:xfrm>
              <a:prstGeom prst="ellipse">
                <a:avLst/>
              </a:prstGeom>
              <a:solidFill>
                <a:srgbClr val="FFFFFF">
                  <a:lumMod val="65000"/>
                  <a:alpha val="52000"/>
                </a:srgbClr>
              </a:solidFill>
              <a:ln w="19050" cap="flat" cmpd="sng" algn="ctr">
                <a:solidFill>
                  <a:srgbClr val="FFFFFF">
                    <a:lumMod val="65000"/>
                  </a:srgbClr>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ctr" defTabSz="1097253">
                  <a:defRPr/>
                </a:pPr>
                <a:r>
                  <a:rPr lang="en-US" sz="251" b="1" kern="0" cap="all" dirty="0">
                    <a:solidFill>
                      <a:srgbClr val="FFFFFF">
                        <a:lumMod val="65000"/>
                      </a:srgbClr>
                    </a:solidFill>
                    <a:latin typeface="Helvetica"/>
                    <a:ea typeface="Arial" charset="0"/>
                    <a:cs typeface="Arial" charset="0"/>
                  </a:rPr>
                  <a:t>Desirability</a:t>
                </a:r>
              </a:p>
            </p:txBody>
          </p:sp>
          <p:cxnSp>
            <p:nvCxnSpPr>
              <p:cNvPr id="62" name="Straight Connector 61">
                <a:extLst>
                  <a:ext uri="{FF2B5EF4-FFF2-40B4-BE49-F238E27FC236}">
                    <a16:creationId xmlns:a16="http://schemas.microsoft.com/office/drawing/2014/main" id="{A56C35A8-A73E-468F-BE5A-00D8CFA5D302}"/>
                  </a:ext>
                </a:extLst>
              </p:cNvPr>
              <p:cNvCxnSpPr/>
              <p:nvPr/>
            </p:nvCxnSpPr>
            <p:spPr>
              <a:xfrm>
                <a:off x="3431874" y="3038495"/>
                <a:ext cx="0" cy="2287682"/>
              </a:xfrm>
              <a:prstGeom prst="line">
                <a:avLst/>
              </a:prstGeom>
              <a:noFill/>
              <a:ln w="19050" cap="rnd" cmpd="sng" algn="ctr">
                <a:solidFill>
                  <a:srgbClr val="FFFFFF">
                    <a:lumMod val="50000"/>
                  </a:srgbClr>
                </a:solidFill>
                <a:prstDash val="sysDot"/>
              </a:ln>
              <a:effectLst/>
            </p:spPr>
          </p:cxnSp>
          <p:cxnSp>
            <p:nvCxnSpPr>
              <p:cNvPr id="63" name="Straight Connector 62">
                <a:extLst>
                  <a:ext uri="{FF2B5EF4-FFF2-40B4-BE49-F238E27FC236}">
                    <a16:creationId xmlns:a16="http://schemas.microsoft.com/office/drawing/2014/main" id="{8556B76C-9BF2-4C50-B1AD-70A4584F3C95}"/>
                  </a:ext>
                </a:extLst>
              </p:cNvPr>
              <p:cNvCxnSpPr/>
              <p:nvPr/>
            </p:nvCxnSpPr>
            <p:spPr>
              <a:xfrm>
                <a:off x="6170784" y="3038495"/>
                <a:ext cx="0" cy="2291926"/>
              </a:xfrm>
              <a:prstGeom prst="line">
                <a:avLst/>
              </a:prstGeom>
              <a:noFill/>
              <a:ln w="19050" cap="rnd" cmpd="sng" algn="ctr">
                <a:solidFill>
                  <a:srgbClr val="FFFFFF">
                    <a:lumMod val="50000"/>
                  </a:srgbClr>
                </a:solidFill>
                <a:prstDash val="sysDot"/>
              </a:ln>
              <a:effectLst/>
            </p:spPr>
          </p:cxnSp>
          <p:cxnSp>
            <p:nvCxnSpPr>
              <p:cNvPr id="64" name="Straight Connector 63">
                <a:extLst>
                  <a:ext uri="{FF2B5EF4-FFF2-40B4-BE49-F238E27FC236}">
                    <a16:creationId xmlns:a16="http://schemas.microsoft.com/office/drawing/2014/main" id="{1D0F4753-7D3C-4668-959E-740CACAB5EF5}"/>
                  </a:ext>
                </a:extLst>
              </p:cNvPr>
              <p:cNvCxnSpPr/>
              <p:nvPr/>
            </p:nvCxnSpPr>
            <p:spPr>
              <a:xfrm>
                <a:off x="8560934" y="3038495"/>
                <a:ext cx="0" cy="2291926"/>
              </a:xfrm>
              <a:prstGeom prst="line">
                <a:avLst/>
              </a:prstGeom>
              <a:noFill/>
              <a:ln w="19050" cap="rnd" cmpd="sng" algn="ctr">
                <a:solidFill>
                  <a:srgbClr val="FFFFFF">
                    <a:lumMod val="50000"/>
                  </a:srgbClr>
                </a:solidFill>
                <a:prstDash val="sysDot"/>
              </a:ln>
              <a:effectLst/>
            </p:spPr>
          </p:cxnSp>
          <p:sp>
            <p:nvSpPr>
              <p:cNvPr id="65" name="TextBox 64">
                <a:extLst>
                  <a:ext uri="{FF2B5EF4-FFF2-40B4-BE49-F238E27FC236}">
                    <a16:creationId xmlns:a16="http://schemas.microsoft.com/office/drawing/2014/main" id="{165697F5-D5ED-45B9-8F14-43A98A3A5D94}"/>
                  </a:ext>
                </a:extLst>
              </p:cNvPr>
              <p:cNvSpPr txBox="1"/>
              <p:nvPr/>
            </p:nvSpPr>
            <p:spPr>
              <a:xfrm>
                <a:off x="3474363" y="2484160"/>
                <a:ext cx="2665285" cy="399688"/>
              </a:xfrm>
              <a:prstGeom prst="rect">
                <a:avLst/>
              </a:prstGeom>
              <a:solidFill>
                <a:srgbClr val="F59600"/>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Alpha Experiments</a:t>
                </a:r>
              </a:p>
            </p:txBody>
          </p:sp>
          <p:sp>
            <p:nvSpPr>
              <p:cNvPr id="66" name="TextBox 65">
                <a:extLst>
                  <a:ext uri="{FF2B5EF4-FFF2-40B4-BE49-F238E27FC236}">
                    <a16:creationId xmlns:a16="http://schemas.microsoft.com/office/drawing/2014/main" id="{C04E8022-0698-4B7E-AE53-3CE91E1E6D6E}"/>
                  </a:ext>
                </a:extLst>
              </p:cNvPr>
              <p:cNvSpPr txBox="1"/>
              <p:nvPr/>
            </p:nvSpPr>
            <p:spPr>
              <a:xfrm>
                <a:off x="1516380" y="2484160"/>
                <a:ext cx="1885532" cy="399688"/>
              </a:xfrm>
              <a:prstGeom prst="rect">
                <a:avLst/>
              </a:prstGeom>
              <a:solidFill>
                <a:srgbClr val="A1AB32"/>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Discovery</a:t>
                </a:r>
              </a:p>
            </p:txBody>
          </p:sp>
          <p:sp>
            <p:nvSpPr>
              <p:cNvPr id="67" name="TextBox 66">
                <a:extLst>
                  <a:ext uri="{FF2B5EF4-FFF2-40B4-BE49-F238E27FC236}">
                    <a16:creationId xmlns:a16="http://schemas.microsoft.com/office/drawing/2014/main" id="{13EE7764-E460-4DD7-966F-35C9C88C028C}"/>
                  </a:ext>
                </a:extLst>
              </p:cNvPr>
              <p:cNvSpPr txBox="1"/>
              <p:nvPr/>
            </p:nvSpPr>
            <p:spPr>
              <a:xfrm>
                <a:off x="6212104" y="2484160"/>
                <a:ext cx="2307942" cy="399688"/>
              </a:xfrm>
              <a:prstGeom prst="rect">
                <a:avLst/>
              </a:prstGeom>
              <a:solidFill>
                <a:srgbClr val="606A97"/>
              </a:solidFill>
              <a:ln w="25400" cap="flat" cmpd="sng" algn="ctr">
                <a:noFill/>
                <a:prstDash val="solid"/>
              </a:ln>
              <a:effectLst/>
            </p:spPr>
            <p:txBody>
              <a:bodyPr wrap="square">
                <a:spAutoFit/>
              </a:bodyPr>
              <a:lstStyle/>
              <a:p>
                <a:pPr algn="ctr" defTabSz="658352">
                  <a:defRPr/>
                </a:pPr>
                <a:r>
                  <a:rPr lang="en-GB" sz="600" kern="0" dirty="0">
                    <a:solidFill>
                      <a:prstClr val="white"/>
                    </a:solidFill>
                    <a:latin typeface="Helvetica"/>
                  </a:rPr>
                  <a:t>Beta Experiments</a:t>
                </a:r>
              </a:p>
            </p:txBody>
          </p:sp>
          <p:sp>
            <p:nvSpPr>
              <p:cNvPr id="68" name="Oval 67">
                <a:extLst>
                  <a:ext uri="{FF2B5EF4-FFF2-40B4-BE49-F238E27FC236}">
                    <a16:creationId xmlns:a16="http://schemas.microsoft.com/office/drawing/2014/main" id="{682C6DF9-615A-4E9E-9D6F-E32CA3792C37}"/>
                  </a:ext>
                </a:extLst>
              </p:cNvPr>
              <p:cNvSpPr/>
              <p:nvPr/>
            </p:nvSpPr>
            <p:spPr>
              <a:xfrm>
                <a:off x="1516381" y="3319878"/>
                <a:ext cx="830941" cy="830941"/>
              </a:xfrm>
              <a:prstGeom prst="ellipse">
                <a:avLst/>
              </a:prstGeom>
              <a:solidFill>
                <a:srgbClr val="FF0000">
                  <a:alpha val="52000"/>
                </a:srgbClr>
              </a:solidFill>
              <a:ln w="19050" cap="flat" cmpd="sng" algn="ctr">
                <a:solidFill>
                  <a:srgbClr val="FF0000"/>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ctr" defTabSz="1097253">
                  <a:defRPr/>
                </a:pPr>
                <a:r>
                  <a:rPr lang="en-US" sz="251" b="1" kern="0" cap="all" dirty="0">
                    <a:solidFill>
                      <a:srgbClr val="FF0000"/>
                    </a:solidFill>
                    <a:latin typeface="Helvetica"/>
                    <a:ea typeface="Arial" charset="0"/>
                    <a:cs typeface="Arial" charset="0"/>
                  </a:rPr>
                  <a:t>FEASIBILITY</a:t>
                </a:r>
                <a:endParaRPr lang="en-US" sz="251" kern="0" cap="all" dirty="0">
                  <a:solidFill>
                    <a:srgbClr val="F59600"/>
                  </a:solidFill>
                  <a:latin typeface="Helvetica"/>
                  <a:ea typeface="Arial" charset="0"/>
                  <a:cs typeface="Arial" charset="0"/>
                </a:endParaRPr>
              </a:p>
            </p:txBody>
          </p:sp>
          <p:sp>
            <p:nvSpPr>
              <p:cNvPr id="69" name="Oval 68">
                <a:extLst>
                  <a:ext uri="{FF2B5EF4-FFF2-40B4-BE49-F238E27FC236}">
                    <a16:creationId xmlns:a16="http://schemas.microsoft.com/office/drawing/2014/main" id="{92002F0F-E43F-4B23-B7A3-3E79CAA4AC24}"/>
                  </a:ext>
                </a:extLst>
              </p:cNvPr>
              <p:cNvSpPr/>
              <p:nvPr/>
            </p:nvSpPr>
            <p:spPr>
              <a:xfrm>
                <a:off x="2578753" y="3363175"/>
                <a:ext cx="696070" cy="696070"/>
              </a:xfrm>
              <a:prstGeom prst="ellipse">
                <a:avLst/>
              </a:prstGeom>
              <a:solidFill>
                <a:srgbClr val="FF6600">
                  <a:alpha val="52000"/>
                </a:srgbClr>
              </a:solidFill>
              <a:ln w="19050" cap="flat" cmpd="sng" algn="ctr">
                <a:solidFill>
                  <a:srgbClr val="FF6600"/>
                </a:solidFill>
                <a:prstDash val="solid"/>
                <a:miter lim="800000"/>
              </a:ln>
              <a:effectLst/>
            </p:spPr>
            <p:txBody>
              <a:bodyPr rot="0" spcFirstLastPara="0" vertOverflow="overflow" horzOverflow="overflow" vert="horz" wrap="square" lIns="0" tIns="65837" rIns="0" bIns="65837" numCol="1" spcCol="0" rtlCol="0" fromWordArt="0" anchor="ctr" anchorCtr="0" forceAA="0" compatLnSpc="1">
                <a:prstTxWarp prst="textNoShape">
                  <a:avLst/>
                </a:prstTxWarp>
                <a:noAutofit/>
              </a:bodyPr>
              <a:lstStyle/>
              <a:p>
                <a:pPr algn="ctr" defTabSz="1097253">
                  <a:spcBef>
                    <a:spcPts val="864"/>
                  </a:spcBef>
                  <a:defRPr/>
                </a:pPr>
                <a:r>
                  <a:rPr lang="en-US" sz="251" b="1" kern="0" cap="all" dirty="0">
                    <a:solidFill>
                      <a:srgbClr val="FF6600"/>
                    </a:solidFill>
                    <a:latin typeface="Helvetica"/>
                    <a:ea typeface="Arial" charset="0"/>
                    <a:cs typeface="Arial" charset="0"/>
                  </a:rPr>
                  <a:t>viability</a:t>
                </a:r>
              </a:p>
            </p:txBody>
          </p:sp>
          <p:sp>
            <p:nvSpPr>
              <p:cNvPr id="70" name="Pentagon 94">
                <a:extLst>
                  <a:ext uri="{FF2B5EF4-FFF2-40B4-BE49-F238E27FC236}">
                    <a16:creationId xmlns:a16="http://schemas.microsoft.com/office/drawing/2014/main" id="{010F4392-D6DB-436E-B44C-8A6922C6ABF8}"/>
                  </a:ext>
                </a:extLst>
              </p:cNvPr>
              <p:cNvSpPr/>
              <p:nvPr/>
            </p:nvSpPr>
            <p:spPr>
              <a:xfrm>
                <a:off x="8621512" y="5533949"/>
                <a:ext cx="2079732" cy="276782"/>
              </a:xfrm>
              <a:prstGeom prst="homePlate">
                <a:avLst/>
              </a:prstGeom>
              <a:solidFill>
                <a:srgbClr val="0096DA"/>
              </a:solidFill>
              <a:ln w="25400" cap="flat" cmpd="sng" algn="ctr">
                <a:noFill/>
                <a:prstDash val="solid"/>
                <a:miter lim="800000"/>
              </a:ln>
              <a:effectLst/>
            </p:spPr>
            <p:txBody>
              <a:bodyPr rot="0" spcFirstLastPara="0" vertOverflow="overflow" horzOverflow="overflow" vert="horz" wrap="square" lIns="131675" tIns="65837" rIns="131675" bIns="65837" numCol="1" spcCol="0" rtlCol="0" fromWordArt="0" anchor="ctr" anchorCtr="0" forceAA="0" compatLnSpc="1">
                <a:prstTxWarp prst="textNoShape">
                  <a:avLst/>
                </a:prstTxWarp>
                <a:noAutofit/>
              </a:bodyPr>
              <a:lstStyle/>
              <a:p>
                <a:pPr algn="ctr" defTabSz="914377">
                  <a:spcBef>
                    <a:spcPts val="864"/>
                  </a:spcBef>
                  <a:defRPr/>
                </a:pPr>
                <a:r>
                  <a:rPr lang="en-US" sz="351" kern="0" cap="all" dirty="0">
                    <a:solidFill>
                      <a:srgbClr val="FFFFFF"/>
                    </a:solidFill>
                    <a:latin typeface="Helvetica"/>
                    <a:ea typeface="Arial" charset="0"/>
                    <a:cs typeface="Arial" charset="0"/>
                  </a:rPr>
                  <a:t>Business Model fit</a:t>
                </a:r>
              </a:p>
            </p:txBody>
          </p:sp>
          <p:sp>
            <p:nvSpPr>
              <p:cNvPr id="71" name="Pentagon 115">
                <a:extLst>
                  <a:ext uri="{FF2B5EF4-FFF2-40B4-BE49-F238E27FC236}">
                    <a16:creationId xmlns:a16="http://schemas.microsoft.com/office/drawing/2014/main" id="{8D5437D4-8D7D-4964-B7D6-57A8F23A15F1}"/>
                  </a:ext>
                </a:extLst>
              </p:cNvPr>
              <p:cNvSpPr/>
              <p:nvPr/>
            </p:nvSpPr>
            <p:spPr>
              <a:xfrm>
                <a:off x="6221719" y="5533949"/>
                <a:ext cx="2307942" cy="276782"/>
              </a:xfrm>
              <a:prstGeom prst="homePlate">
                <a:avLst/>
              </a:prstGeom>
              <a:solidFill>
                <a:srgbClr val="0096DA"/>
              </a:solidFill>
              <a:ln w="25400" cap="flat" cmpd="sng" algn="ctr">
                <a:noFill/>
                <a:prstDash val="solid"/>
                <a:miter lim="800000"/>
              </a:ln>
              <a:effectLst/>
            </p:spPr>
            <p:txBody>
              <a:bodyPr rot="0" spcFirstLastPara="0" vertOverflow="overflow" horzOverflow="overflow" vert="horz" wrap="square" lIns="131675" tIns="65837" rIns="131675" bIns="65837" numCol="1" spcCol="0" rtlCol="0" fromWordArt="0" anchor="ctr" anchorCtr="0" forceAA="0" compatLnSpc="1">
                <a:prstTxWarp prst="textNoShape">
                  <a:avLst/>
                </a:prstTxWarp>
                <a:noAutofit/>
              </a:bodyPr>
              <a:lstStyle/>
              <a:p>
                <a:pPr algn="ctr" defTabSz="914377">
                  <a:spcBef>
                    <a:spcPts val="864"/>
                  </a:spcBef>
                  <a:defRPr/>
                </a:pPr>
                <a:r>
                  <a:rPr lang="en-US" sz="351" kern="0" cap="all" dirty="0">
                    <a:solidFill>
                      <a:srgbClr val="FFFFFF"/>
                    </a:solidFill>
                    <a:latin typeface="Helvetica"/>
                    <a:ea typeface="Arial" charset="0"/>
                    <a:cs typeface="Arial" charset="0"/>
                  </a:rPr>
                  <a:t>Product Market FIT</a:t>
                </a:r>
              </a:p>
            </p:txBody>
          </p:sp>
          <p:sp>
            <p:nvSpPr>
              <p:cNvPr id="72" name="Pentagon 131">
                <a:extLst>
                  <a:ext uri="{FF2B5EF4-FFF2-40B4-BE49-F238E27FC236}">
                    <a16:creationId xmlns:a16="http://schemas.microsoft.com/office/drawing/2014/main" id="{6C397DCD-D624-445D-A200-E9668A7ADB92}"/>
                  </a:ext>
                </a:extLst>
              </p:cNvPr>
              <p:cNvSpPr/>
              <p:nvPr/>
            </p:nvSpPr>
            <p:spPr>
              <a:xfrm>
                <a:off x="3483979" y="5533949"/>
                <a:ext cx="2655673" cy="276782"/>
              </a:xfrm>
              <a:prstGeom prst="homePlate">
                <a:avLst/>
              </a:prstGeom>
              <a:solidFill>
                <a:srgbClr val="0096DA"/>
              </a:solidFill>
              <a:ln w="25400" cap="flat" cmpd="sng" algn="ctr">
                <a:noFill/>
                <a:prstDash val="solid"/>
                <a:miter lim="800000"/>
              </a:ln>
              <a:effectLst/>
            </p:spPr>
            <p:txBody>
              <a:bodyPr rot="0" spcFirstLastPara="0" vertOverflow="overflow" horzOverflow="overflow" vert="horz" wrap="square" lIns="131675" tIns="65837" rIns="131675" bIns="65837" numCol="1" spcCol="0" rtlCol="0" fromWordArt="0" anchor="ctr" anchorCtr="0" forceAA="0" compatLnSpc="1">
                <a:prstTxWarp prst="textNoShape">
                  <a:avLst/>
                </a:prstTxWarp>
                <a:noAutofit/>
              </a:bodyPr>
              <a:lstStyle/>
              <a:p>
                <a:pPr algn="ctr" defTabSz="914377">
                  <a:spcBef>
                    <a:spcPts val="864"/>
                  </a:spcBef>
                  <a:defRPr/>
                </a:pPr>
                <a:r>
                  <a:rPr lang="en-US" sz="351" kern="0" cap="all" dirty="0">
                    <a:solidFill>
                      <a:srgbClr val="FFFFFF"/>
                    </a:solidFill>
                    <a:latin typeface="Helvetica"/>
                    <a:ea typeface="Arial" charset="0"/>
                    <a:cs typeface="Arial" charset="0"/>
                  </a:rPr>
                  <a:t>Problem SOLUTION FIT</a:t>
                </a:r>
              </a:p>
            </p:txBody>
          </p:sp>
          <p:sp>
            <p:nvSpPr>
              <p:cNvPr id="73" name="Pentagon 143">
                <a:extLst>
                  <a:ext uri="{FF2B5EF4-FFF2-40B4-BE49-F238E27FC236}">
                    <a16:creationId xmlns:a16="http://schemas.microsoft.com/office/drawing/2014/main" id="{CD8C8706-6BBF-4618-898A-672FCE682A7F}"/>
                  </a:ext>
                </a:extLst>
              </p:cNvPr>
              <p:cNvSpPr/>
              <p:nvPr/>
            </p:nvSpPr>
            <p:spPr>
              <a:xfrm>
                <a:off x="1516381" y="5533949"/>
                <a:ext cx="1895144" cy="276782"/>
              </a:xfrm>
              <a:prstGeom prst="homePlate">
                <a:avLst/>
              </a:prstGeom>
              <a:solidFill>
                <a:srgbClr val="0096DA"/>
              </a:solidFill>
              <a:ln w="25400" cap="flat" cmpd="sng" algn="ctr">
                <a:noFill/>
                <a:prstDash val="solid"/>
                <a:miter lim="800000"/>
              </a:ln>
              <a:effectLst/>
            </p:spPr>
            <p:txBody>
              <a:bodyPr rot="0" spcFirstLastPara="0" vertOverflow="overflow" horzOverflow="overflow" vert="horz" wrap="square" lIns="131675" tIns="65837" rIns="131675" bIns="65837" numCol="1" spcCol="0" rtlCol="0" fromWordArt="0" anchor="ctr" anchorCtr="0" forceAA="0" compatLnSpc="1">
                <a:prstTxWarp prst="textNoShape">
                  <a:avLst/>
                </a:prstTxWarp>
                <a:noAutofit/>
              </a:bodyPr>
              <a:lstStyle/>
              <a:p>
                <a:pPr algn="ctr" defTabSz="914377">
                  <a:spcBef>
                    <a:spcPts val="864"/>
                  </a:spcBef>
                  <a:defRPr/>
                </a:pPr>
                <a:r>
                  <a:rPr lang="en-US" sz="351" kern="0" cap="all" dirty="0">
                    <a:solidFill>
                      <a:srgbClr val="FFFFFF"/>
                    </a:solidFill>
                    <a:latin typeface="Helvetica"/>
                    <a:ea typeface="Arial" charset="0"/>
                    <a:cs typeface="Arial" charset="0"/>
                  </a:rPr>
                  <a:t>LEARNING</a:t>
                </a:r>
              </a:p>
            </p:txBody>
          </p:sp>
        </p:grpSp>
        <p:sp>
          <p:nvSpPr>
            <p:cNvPr id="31" name="TextBox 30">
              <a:extLst>
                <a:ext uri="{FF2B5EF4-FFF2-40B4-BE49-F238E27FC236}">
                  <a16:creationId xmlns:a16="http://schemas.microsoft.com/office/drawing/2014/main" id="{7BA3BF75-AB42-4956-B1B5-C4904F7D8700}"/>
                </a:ext>
              </a:extLst>
            </p:cNvPr>
            <p:cNvSpPr txBox="1"/>
            <p:nvPr/>
          </p:nvSpPr>
          <p:spPr>
            <a:xfrm>
              <a:off x="4997426" y="1107674"/>
              <a:ext cx="4000524" cy="350057"/>
            </a:xfrm>
            <a:prstGeom prst="rect">
              <a:avLst/>
            </a:prstGeom>
            <a:noFill/>
          </p:spPr>
          <p:txBody>
            <a:bodyPr wrap="square" lIns="0" tIns="0" rIns="0" bIns="0" rtlCol="0">
              <a:noAutofit/>
            </a:bodyPr>
            <a:lstStyle/>
            <a:p>
              <a:pPr defTabSz="1219170">
                <a:buClr>
                  <a:srgbClr val="544F40"/>
                </a:buClr>
              </a:pPr>
              <a:r>
                <a:rPr lang="en-GB" sz="1800" b="1" u="sng" dirty="0">
                  <a:solidFill>
                    <a:srgbClr val="F36633"/>
                  </a:solidFill>
                  <a:latin typeface="Arial"/>
                </a:rPr>
                <a:t>2. AGILE MINDSET</a:t>
              </a:r>
            </a:p>
          </p:txBody>
        </p:sp>
        <p:sp>
          <p:nvSpPr>
            <p:cNvPr id="32" name="Rectangle: Rounded Corners 31">
              <a:extLst>
                <a:ext uri="{FF2B5EF4-FFF2-40B4-BE49-F238E27FC236}">
                  <a16:creationId xmlns:a16="http://schemas.microsoft.com/office/drawing/2014/main" id="{7C832B67-67C4-41FF-AE34-C43155A4D440}"/>
                </a:ext>
              </a:extLst>
            </p:cNvPr>
            <p:cNvSpPr/>
            <p:nvPr/>
          </p:nvSpPr>
          <p:spPr bwMode="auto">
            <a:xfrm>
              <a:off x="4869795" y="1491697"/>
              <a:ext cx="1589161" cy="2191303"/>
            </a:xfrm>
            <a:prstGeom prst="roundRect">
              <a:avLst/>
            </a:prstGeom>
            <a:noFill/>
            <a:ln w="31750">
              <a:solidFill>
                <a:schemeClr val="accent3"/>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pic>
          <p:nvPicPr>
            <p:cNvPr id="33" name="Picture 32">
              <a:extLst>
                <a:ext uri="{FF2B5EF4-FFF2-40B4-BE49-F238E27FC236}">
                  <a16:creationId xmlns:a16="http://schemas.microsoft.com/office/drawing/2014/main" id="{82FCBF4A-F955-4EBD-9837-3875AA93C806}"/>
                </a:ext>
              </a:extLst>
            </p:cNvPr>
            <p:cNvPicPr>
              <a:picLocks noChangeAspect="1"/>
            </p:cNvPicPr>
            <p:nvPr/>
          </p:nvPicPr>
          <p:blipFill>
            <a:blip r:embed="rId13"/>
            <a:stretch>
              <a:fillRect/>
            </a:stretch>
          </p:blipFill>
          <p:spPr>
            <a:xfrm>
              <a:off x="8089911" y="3054543"/>
              <a:ext cx="543048" cy="543048"/>
            </a:xfrm>
            <a:prstGeom prst="rect">
              <a:avLst/>
            </a:prstGeom>
          </p:spPr>
        </p:pic>
        <p:pic>
          <p:nvPicPr>
            <p:cNvPr id="34" name="Picture 33">
              <a:extLst>
                <a:ext uri="{FF2B5EF4-FFF2-40B4-BE49-F238E27FC236}">
                  <a16:creationId xmlns:a16="http://schemas.microsoft.com/office/drawing/2014/main" id="{AEED3000-B470-47AB-BA24-9D6051C999F4}"/>
                </a:ext>
              </a:extLst>
            </p:cNvPr>
            <p:cNvPicPr>
              <a:picLocks noChangeAspect="1"/>
            </p:cNvPicPr>
            <p:nvPr/>
          </p:nvPicPr>
          <p:blipFill rotWithShape="1">
            <a:blip r:embed="rId13"/>
            <a:srcRect r="62928" b="66996"/>
            <a:stretch/>
          </p:blipFill>
          <p:spPr>
            <a:xfrm>
              <a:off x="5333777" y="3054543"/>
              <a:ext cx="201322" cy="179227"/>
            </a:xfrm>
            <a:prstGeom prst="rect">
              <a:avLst/>
            </a:prstGeom>
          </p:spPr>
        </p:pic>
        <p:pic>
          <p:nvPicPr>
            <p:cNvPr id="35" name="Picture 34">
              <a:extLst>
                <a:ext uri="{FF2B5EF4-FFF2-40B4-BE49-F238E27FC236}">
                  <a16:creationId xmlns:a16="http://schemas.microsoft.com/office/drawing/2014/main" id="{DF82FF5D-BA2E-4F88-B681-E0E5AAE70605}"/>
                </a:ext>
              </a:extLst>
            </p:cNvPr>
            <p:cNvPicPr>
              <a:picLocks noChangeAspect="1"/>
            </p:cNvPicPr>
            <p:nvPr/>
          </p:nvPicPr>
          <p:blipFill rotWithShape="1">
            <a:blip r:embed="rId13"/>
            <a:srcRect b="67944"/>
            <a:stretch/>
          </p:blipFill>
          <p:spPr>
            <a:xfrm>
              <a:off x="6136532" y="3064270"/>
              <a:ext cx="543048" cy="174080"/>
            </a:xfrm>
            <a:prstGeom prst="rect">
              <a:avLst/>
            </a:prstGeom>
          </p:spPr>
        </p:pic>
        <p:pic>
          <p:nvPicPr>
            <p:cNvPr id="36" name="Picture 35">
              <a:extLst>
                <a:ext uri="{FF2B5EF4-FFF2-40B4-BE49-F238E27FC236}">
                  <a16:creationId xmlns:a16="http://schemas.microsoft.com/office/drawing/2014/main" id="{8F68F44D-448D-4316-AFD6-190A8ADF14C6}"/>
                </a:ext>
              </a:extLst>
            </p:cNvPr>
            <p:cNvPicPr>
              <a:picLocks noChangeAspect="1"/>
            </p:cNvPicPr>
            <p:nvPr/>
          </p:nvPicPr>
          <p:blipFill rotWithShape="1">
            <a:blip r:embed="rId13"/>
            <a:srcRect b="31592"/>
            <a:stretch/>
          </p:blipFill>
          <p:spPr>
            <a:xfrm>
              <a:off x="7152035" y="3057513"/>
              <a:ext cx="543048" cy="371487"/>
            </a:xfrm>
            <a:prstGeom prst="rect">
              <a:avLst/>
            </a:prstGeom>
          </p:spPr>
        </p:pic>
        <p:sp>
          <p:nvSpPr>
            <p:cNvPr id="37" name="TextBox 36">
              <a:extLst>
                <a:ext uri="{FF2B5EF4-FFF2-40B4-BE49-F238E27FC236}">
                  <a16:creationId xmlns:a16="http://schemas.microsoft.com/office/drawing/2014/main" id="{95F9F8B0-3775-4EC1-B4FF-0D8E03CF86E9}"/>
                </a:ext>
              </a:extLst>
            </p:cNvPr>
            <p:cNvSpPr txBox="1"/>
            <p:nvPr/>
          </p:nvSpPr>
          <p:spPr>
            <a:xfrm>
              <a:off x="5214922" y="3038670"/>
              <a:ext cx="355261" cy="219120"/>
            </a:xfrm>
            <a:prstGeom prst="rect">
              <a:avLst/>
            </a:prstGeom>
            <a:noFill/>
          </p:spPr>
          <p:txBody>
            <a:bodyPr wrap="none" lIns="0" tIns="0" rIns="0" bIns="0" rtlCol="0">
              <a:noAutofit/>
            </a:bodyPr>
            <a:lstStyle/>
            <a:p>
              <a:pPr defTabSz="1219170">
                <a:buClr>
                  <a:srgbClr val="544F40"/>
                </a:buClr>
              </a:pPr>
              <a:r>
                <a:rPr lang="en-GB" sz="1000" dirty="0">
                  <a:solidFill>
                    <a:srgbClr val="ED003C"/>
                  </a:solidFill>
                  <a:latin typeface="Arial"/>
                </a:rPr>
                <a:t>£</a:t>
              </a:r>
              <a:r>
                <a:rPr lang="en-GB" sz="500" dirty="0">
                  <a:solidFill>
                    <a:srgbClr val="ED003C"/>
                  </a:solidFill>
                  <a:latin typeface="Arial"/>
                </a:rPr>
                <a:t> </a:t>
              </a:r>
            </a:p>
          </p:txBody>
        </p:sp>
        <p:sp>
          <p:nvSpPr>
            <p:cNvPr id="38" name="TextBox 37">
              <a:extLst>
                <a:ext uri="{FF2B5EF4-FFF2-40B4-BE49-F238E27FC236}">
                  <a16:creationId xmlns:a16="http://schemas.microsoft.com/office/drawing/2014/main" id="{65BD369C-96D5-48A9-95E3-D505D9682197}"/>
                </a:ext>
              </a:extLst>
            </p:cNvPr>
            <p:cNvSpPr txBox="1"/>
            <p:nvPr/>
          </p:nvSpPr>
          <p:spPr>
            <a:xfrm>
              <a:off x="5569659" y="3049262"/>
              <a:ext cx="355261" cy="219120"/>
            </a:xfrm>
            <a:prstGeom prst="rect">
              <a:avLst/>
            </a:prstGeom>
            <a:noFill/>
          </p:spPr>
          <p:txBody>
            <a:bodyPr wrap="none" lIns="0" tIns="0" rIns="0" bIns="0" rtlCol="0">
              <a:noAutofit/>
            </a:bodyPr>
            <a:lstStyle/>
            <a:p>
              <a:pPr defTabSz="1219170">
                <a:buClr>
                  <a:srgbClr val="544F40"/>
                </a:buClr>
              </a:pPr>
              <a:r>
                <a:rPr lang="en-GB" sz="1000" dirty="0">
                  <a:solidFill>
                    <a:srgbClr val="008A00"/>
                  </a:solidFill>
                  <a:latin typeface="Arial"/>
                </a:rPr>
                <a:t>£</a:t>
              </a:r>
              <a:r>
                <a:rPr lang="en-GB" sz="500" dirty="0">
                  <a:solidFill>
                    <a:srgbClr val="ED003C"/>
                  </a:solidFill>
                  <a:latin typeface="Arial"/>
                </a:rPr>
                <a:t> </a:t>
              </a:r>
            </a:p>
          </p:txBody>
        </p:sp>
        <p:sp>
          <p:nvSpPr>
            <p:cNvPr id="39" name="TextBox 38">
              <a:extLst>
                <a:ext uri="{FF2B5EF4-FFF2-40B4-BE49-F238E27FC236}">
                  <a16:creationId xmlns:a16="http://schemas.microsoft.com/office/drawing/2014/main" id="{ECD1358D-8E86-4B64-92FC-629289AC8CD0}"/>
                </a:ext>
              </a:extLst>
            </p:cNvPr>
            <p:cNvSpPr txBox="1"/>
            <p:nvPr/>
          </p:nvSpPr>
          <p:spPr>
            <a:xfrm>
              <a:off x="6019643" y="3083957"/>
              <a:ext cx="144332" cy="219120"/>
            </a:xfrm>
            <a:prstGeom prst="rect">
              <a:avLst/>
            </a:prstGeom>
            <a:noFill/>
          </p:spPr>
          <p:txBody>
            <a:bodyPr wrap="none" lIns="0" tIns="0" rIns="0" bIns="0" rtlCol="0">
              <a:noAutofit/>
            </a:bodyPr>
            <a:lstStyle/>
            <a:p>
              <a:pPr defTabSz="1219170">
                <a:buClr>
                  <a:srgbClr val="544F40"/>
                </a:buClr>
              </a:pPr>
              <a:r>
                <a:rPr lang="en-GB" sz="1100" dirty="0">
                  <a:solidFill>
                    <a:srgbClr val="ED003C"/>
                  </a:solidFill>
                  <a:latin typeface="Arial"/>
                </a:rPr>
                <a:t>£</a:t>
              </a:r>
              <a:r>
                <a:rPr lang="en-GB" sz="700" dirty="0">
                  <a:solidFill>
                    <a:srgbClr val="ED003C"/>
                  </a:solidFill>
                  <a:latin typeface="Arial"/>
                </a:rPr>
                <a:t> </a:t>
              </a:r>
            </a:p>
          </p:txBody>
        </p:sp>
        <p:sp>
          <p:nvSpPr>
            <p:cNvPr id="40" name="TextBox 39">
              <a:extLst>
                <a:ext uri="{FF2B5EF4-FFF2-40B4-BE49-F238E27FC236}">
                  <a16:creationId xmlns:a16="http://schemas.microsoft.com/office/drawing/2014/main" id="{6C615A07-9E94-4FB1-AAD5-193DC746B517}"/>
                </a:ext>
              </a:extLst>
            </p:cNvPr>
            <p:cNvSpPr txBox="1"/>
            <p:nvPr/>
          </p:nvSpPr>
          <p:spPr>
            <a:xfrm>
              <a:off x="6709453" y="3082325"/>
              <a:ext cx="144332" cy="219120"/>
            </a:xfrm>
            <a:prstGeom prst="rect">
              <a:avLst/>
            </a:prstGeom>
            <a:noFill/>
          </p:spPr>
          <p:txBody>
            <a:bodyPr wrap="none" lIns="0" tIns="0" rIns="0" bIns="0" rtlCol="0">
              <a:noAutofit/>
            </a:bodyPr>
            <a:lstStyle/>
            <a:p>
              <a:pPr defTabSz="1219170">
                <a:buClr>
                  <a:srgbClr val="544F40"/>
                </a:buClr>
              </a:pPr>
              <a:r>
                <a:rPr lang="en-GB" sz="1400" dirty="0">
                  <a:solidFill>
                    <a:srgbClr val="008A00"/>
                  </a:solidFill>
                  <a:latin typeface="Arial"/>
                </a:rPr>
                <a:t>£</a:t>
              </a:r>
              <a:r>
                <a:rPr lang="en-GB" sz="900" dirty="0">
                  <a:solidFill>
                    <a:srgbClr val="ED003C"/>
                  </a:solidFill>
                  <a:latin typeface="Arial"/>
                </a:rPr>
                <a:t> </a:t>
              </a:r>
            </a:p>
          </p:txBody>
        </p:sp>
        <p:sp>
          <p:nvSpPr>
            <p:cNvPr id="41" name="TextBox 40">
              <a:extLst>
                <a:ext uri="{FF2B5EF4-FFF2-40B4-BE49-F238E27FC236}">
                  <a16:creationId xmlns:a16="http://schemas.microsoft.com/office/drawing/2014/main" id="{6A779B84-BEA6-45B1-887D-6F6081F6E7A5}"/>
                </a:ext>
              </a:extLst>
            </p:cNvPr>
            <p:cNvSpPr txBox="1"/>
            <p:nvPr/>
          </p:nvSpPr>
          <p:spPr>
            <a:xfrm>
              <a:off x="7016345" y="3093545"/>
              <a:ext cx="144332" cy="219120"/>
            </a:xfrm>
            <a:prstGeom prst="rect">
              <a:avLst/>
            </a:prstGeom>
            <a:noFill/>
          </p:spPr>
          <p:txBody>
            <a:bodyPr wrap="none" lIns="0" tIns="0" rIns="0" bIns="0" rtlCol="0">
              <a:noAutofit/>
            </a:bodyPr>
            <a:lstStyle/>
            <a:p>
              <a:pPr defTabSz="1219170">
                <a:buClr>
                  <a:srgbClr val="544F40"/>
                </a:buClr>
              </a:pPr>
              <a:r>
                <a:rPr lang="en-GB" sz="1800" dirty="0">
                  <a:solidFill>
                    <a:srgbClr val="ED003C"/>
                  </a:solidFill>
                  <a:latin typeface="Arial"/>
                </a:rPr>
                <a:t>£</a:t>
              </a:r>
              <a:r>
                <a:rPr lang="en-GB" sz="1051" dirty="0">
                  <a:solidFill>
                    <a:srgbClr val="ED003C"/>
                  </a:solidFill>
                  <a:latin typeface="Arial"/>
                </a:rPr>
                <a:t> </a:t>
              </a:r>
            </a:p>
          </p:txBody>
        </p:sp>
        <p:sp>
          <p:nvSpPr>
            <p:cNvPr id="42" name="TextBox 41">
              <a:extLst>
                <a:ext uri="{FF2B5EF4-FFF2-40B4-BE49-F238E27FC236}">
                  <a16:creationId xmlns:a16="http://schemas.microsoft.com/office/drawing/2014/main" id="{508CB8F6-A26B-4C4E-92F3-42524ABC6274}"/>
                </a:ext>
              </a:extLst>
            </p:cNvPr>
            <p:cNvSpPr txBox="1"/>
            <p:nvPr/>
          </p:nvSpPr>
          <p:spPr>
            <a:xfrm>
              <a:off x="7711036" y="3083199"/>
              <a:ext cx="144332" cy="219120"/>
            </a:xfrm>
            <a:prstGeom prst="rect">
              <a:avLst/>
            </a:prstGeom>
            <a:noFill/>
          </p:spPr>
          <p:txBody>
            <a:bodyPr wrap="none" lIns="0" tIns="0" rIns="0" bIns="0" rtlCol="0">
              <a:noAutofit/>
            </a:bodyPr>
            <a:lstStyle/>
            <a:p>
              <a:pPr defTabSz="1219170">
                <a:buClr>
                  <a:srgbClr val="544F40"/>
                </a:buClr>
              </a:pPr>
              <a:r>
                <a:rPr lang="en-GB" sz="2400" dirty="0">
                  <a:solidFill>
                    <a:srgbClr val="008A00"/>
                  </a:solidFill>
                  <a:latin typeface="Arial"/>
                </a:rPr>
                <a:t>£</a:t>
              </a:r>
              <a:r>
                <a:rPr lang="en-GB" sz="1200" dirty="0">
                  <a:solidFill>
                    <a:srgbClr val="ED003C"/>
                  </a:solidFill>
                  <a:latin typeface="Arial"/>
                </a:rPr>
                <a:t> </a:t>
              </a:r>
            </a:p>
          </p:txBody>
        </p:sp>
        <p:sp>
          <p:nvSpPr>
            <p:cNvPr id="43" name="TextBox 42">
              <a:extLst>
                <a:ext uri="{FF2B5EF4-FFF2-40B4-BE49-F238E27FC236}">
                  <a16:creationId xmlns:a16="http://schemas.microsoft.com/office/drawing/2014/main" id="{DC291F0A-1D9D-4135-831C-E78DB9679FB0}"/>
                </a:ext>
              </a:extLst>
            </p:cNvPr>
            <p:cNvSpPr txBox="1"/>
            <p:nvPr/>
          </p:nvSpPr>
          <p:spPr>
            <a:xfrm>
              <a:off x="7933405" y="3075864"/>
              <a:ext cx="144332" cy="219120"/>
            </a:xfrm>
            <a:prstGeom prst="rect">
              <a:avLst/>
            </a:prstGeom>
            <a:noFill/>
          </p:spPr>
          <p:txBody>
            <a:bodyPr wrap="none" lIns="0" tIns="0" rIns="0" bIns="0" rtlCol="0">
              <a:noAutofit/>
            </a:bodyPr>
            <a:lstStyle/>
            <a:p>
              <a:pPr defTabSz="1219170">
                <a:buClr>
                  <a:srgbClr val="544F40"/>
                </a:buClr>
              </a:pPr>
              <a:r>
                <a:rPr lang="en-GB" sz="2400" dirty="0">
                  <a:solidFill>
                    <a:srgbClr val="ED003C"/>
                  </a:solidFill>
                  <a:latin typeface="Arial"/>
                </a:rPr>
                <a:t>£</a:t>
              </a:r>
              <a:r>
                <a:rPr lang="en-GB" sz="1200" dirty="0">
                  <a:solidFill>
                    <a:srgbClr val="ED003C"/>
                  </a:solidFill>
                  <a:latin typeface="Arial"/>
                </a:rPr>
                <a:t> </a:t>
              </a:r>
            </a:p>
          </p:txBody>
        </p:sp>
        <p:sp>
          <p:nvSpPr>
            <p:cNvPr id="44" name="TextBox 43">
              <a:extLst>
                <a:ext uri="{FF2B5EF4-FFF2-40B4-BE49-F238E27FC236}">
                  <a16:creationId xmlns:a16="http://schemas.microsoft.com/office/drawing/2014/main" id="{06F84C00-686A-49DC-9448-0787DF352BE7}"/>
                </a:ext>
              </a:extLst>
            </p:cNvPr>
            <p:cNvSpPr txBox="1"/>
            <p:nvPr/>
          </p:nvSpPr>
          <p:spPr>
            <a:xfrm>
              <a:off x="8659049" y="3065518"/>
              <a:ext cx="144332" cy="219120"/>
            </a:xfrm>
            <a:prstGeom prst="rect">
              <a:avLst/>
            </a:prstGeom>
            <a:noFill/>
          </p:spPr>
          <p:txBody>
            <a:bodyPr wrap="none" lIns="0" tIns="0" rIns="0" bIns="0" rtlCol="0">
              <a:noAutofit/>
            </a:bodyPr>
            <a:lstStyle/>
            <a:p>
              <a:pPr defTabSz="1219170">
                <a:buClr>
                  <a:srgbClr val="544F40"/>
                </a:buClr>
              </a:pPr>
              <a:r>
                <a:rPr lang="en-GB" sz="4000" dirty="0">
                  <a:solidFill>
                    <a:srgbClr val="008A00"/>
                  </a:solidFill>
                  <a:latin typeface="Arial"/>
                </a:rPr>
                <a:t>£</a:t>
              </a:r>
              <a:r>
                <a:rPr lang="en-GB" sz="2000" dirty="0">
                  <a:solidFill>
                    <a:srgbClr val="ED003C"/>
                  </a:solidFill>
                  <a:latin typeface="Arial"/>
                </a:rPr>
                <a:t> </a:t>
              </a:r>
            </a:p>
          </p:txBody>
        </p:sp>
        <p:sp>
          <p:nvSpPr>
            <p:cNvPr id="45" name="Arrow: Right 44">
              <a:extLst>
                <a:ext uri="{FF2B5EF4-FFF2-40B4-BE49-F238E27FC236}">
                  <a16:creationId xmlns:a16="http://schemas.microsoft.com/office/drawing/2014/main" id="{80F0E60A-CA1C-401C-85E9-46FF06F44F42}"/>
                </a:ext>
              </a:extLst>
            </p:cNvPr>
            <p:cNvSpPr/>
            <p:nvPr/>
          </p:nvSpPr>
          <p:spPr bwMode="auto">
            <a:xfrm>
              <a:off x="6646732" y="2478287"/>
              <a:ext cx="1481080" cy="353355"/>
            </a:xfrm>
            <a:prstGeom prst="rightArrow">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defTabSz="1219170" eaLnBrk="0" hangingPunct="0">
                <a:buClr>
                  <a:srgbClr val="FFFFFF"/>
                </a:buClr>
              </a:pPr>
              <a:endParaRPr lang="en-GB" sz="1200" b="1" kern="0" dirty="0">
                <a:solidFill>
                  <a:srgbClr val="544F40"/>
                </a:solidFill>
                <a:latin typeface="Arial"/>
              </a:endParaRPr>
            </a:p>
          </p:txBody>
        </p:sp>
        <p:sp>
          <p:nvSpPr>
            <p:cNvPr id="46" name="Arrow: Right 45">
              <a:extLst>
                <a:ext uri="{FF2B5EF4-FFF2-40B4-BE49-F238E27FC236}">
                  <a16:creationId xmlns:a16="http://schemas.microsoft.com/office/drawing/2014/main" id="{DBF97D53-35CA-489D-B94D-142FA3A35F06}"/>
                </a:ext>
              </a:extLst>
            </p:cNvPr>
            <p:cNvSpPr/>
            <p:nvPr/>
          </p:nvSpPr>
          <p:spPr bwMode="auto">
            <a:xfrm rot="5400000">
              <a:off x="5713409" y="3247541"/>
              <a:ext cx="224941" cy="111070"/>
            </a:xfrm>
            <a:prstGeom prst="rightArrow">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a:solidFill>
                  <a:srgbClr val="544F40"/>
                </a:solidFill>
                <a:latin typeface="Arial"/>
              </a:endParaRPr>
            </a:p>
          </p:txBody>
        </p:sp>
        <p:sp>
          <p:nvSpPr>
            <p:cNvPr id="47" name="Arrow: Right 46">
              <a:extLst>
                <a:ext uri="{FF2B5EF4-FFF2-40B4-BE49-F238E27FC236}">
                  <a16:creationId xmlns:a16="http://schemas.microsoft.com/office/drawing/2014/main" id="{81D0E9A5-2F11-4721-81F4-20596037B4CC}"/>
                </a:ext>
              </a:extLst>
            </p:cNvPr>
            <p:cNvSpPr/>
            <p:nvPr/>
          </p:nvSpPr>
          <p:spPr bwMode="auto">
            <a:xfrm rot="5400000">
              <a:off x="6834904" y="3372582"/>
              <a:ext cx="224941" cy="111070"/>
            </a:xfrm>
            <a:prstGeom prst="rightArrow">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a:solidFill>
                  <a:srgbClr val="544F40"/>
                </a:solidFill>
                <a:latin typeface="Arial"/>
              </a:endParaRPr>
            </a:p>
          </p:txBody>
        </p:sp>
        <p:sp>
          <p:nvSpPr>
            <p:cNvPr id="48" name="Arrow: Right 47">
              <a:extLst>
                <a:ext uri="{FF2B5EF4-FFF2-40B4-BE49-F238E27FC236}">
                  <a16:creationId xmlns:a16="http://schemas.microsoft.com/office/drawing/2014/main" id="{A43D379D-C5B7-44B3-B9BF-2FF65AD52539}"/>
                </a:ext>
              </a:extLst>
            </p:cNvPr>
            <p:cNvSpPr/>
            <p:nvPr/>
          </p:nvSpPr>
          <p:spPr bwMode="auto">
            <a:xfrm rot="5400000">
              <a:off x="7794893" y="3479110"/>
              <a:ext cx="224941" cy="111070"/>
            </a:xfrm>
            <a:prstGeom prst="rightArrow">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a:solidFill>
                  <a:srgbClr val="544F40"/>
                </a:solidFill>
                <a:latin typeface="Arial"/>
              </a:endParaRPr>
            </a:p>
          </p:txBody>
        </p:sp>
      </p:grpSp>
      <p:sp>
        <p:nvSpPr>
          <p:cNvPr id="74" name="TextBox 73">
            <a:extLst>
              <a:ext uri="{FF2B5EF4-FFF2-40B4-BE49-F238E27FC236}">
                <a16:creationId xmlns:a16="http://schemas.microsoft.com/office/drawing/2014/main" id="{C7B88209-8892-4434-B3F8-D43684423A22}"/>
              </a:ext>
            </a:extLst>
          </p:cNvPr>
          <p:cNvSpPr txBox="1"/>
          <p:nvPr/>
        </p:nvSpPr>
        <p:spPr>
          <a:xfrm>
            <a:off x="7243061" y="4581732"/>
            <a:ext cx="3317009" cy="2007312"/>
          </a:xfrm>
          <a:prstGeom prst="rect">
            <a:avLst/>
          </a:prstGeom>
          <a:noFill/>
        </p:spPr>
        <p:txBody>
          <a:bodyPr wrap="square" lIns="0" tIns="0" rIns="0" bIns="0" rtlCol="0">
            <a:noAutofit/>
          </a:bodyPr>
          <a:lstStyle/>
          <a:p>
            <a:pPr algn="ctr" defTabSz="1219170">
              <a:buClr>
                <a:srgbClr val="544F40"/>
              </a:buClr>
            </a:pPr>
            <a:r>
              <a:rPr lang="en-GB" sz="2800" b="1" u="sng" dirty="0">
                <a:solidFill>
                  <a:srgbClr val="F36633"/>
                </a:solidFill>
                <a:latin typeface="Arial"/>
              </a:rPr>
              <a:t>Hypothesis : Effectively Develop capability </a:t>
            </a:r>
          </a:p>
          <a:p>
            <a:pPr algn="ctr" defTabSz="1219170">
              <a:buClr>
                <a:srgbClr val="544F40"/>
              </a:buClr>
            </a:pPr>
            <a:r>
              <a:rPr lang="en-GB" sz="2800" b="1" u="sng" dirty="0">
                <a:solidFill>
                  <a:srgbClr val="F36633"/>
                </a:solidFill>
                <a:latin typeface="Arial"/>
              </a:rPr>
              <a:t>in a ‘non-GSK’ way</a:t>
            </a:r>
          </a:p>
        </p:txBody>
      </p:sp>
      <p:sp>
        <p:nvSpPr>
          <p:cNvPr id="75" name="Freeform 650">
            <a:extLst>
              <a:ext uri="{FF2B5EF4-FFF2-40B4-BE49-F238E27FC236}">
                <a16:creationId xmlns:a16="http://schemas.microsoft.com/office/drawing/2014/main" id="{49C51E44-52E0-4E48-88EC-E3EF06370061}"/>
              </a:ext>
            </a:extLst>
          </p:cNvPr>
          <p:cNvSpPr>
            <a:spLocks noChangeAspect="1" noEditPoints="1"/>
          </p:cNvSpPr>
          <p:nvPr/>
        </p:nvSpPr>
        <p:spPr bwMode="auto">
          <a:xfrm>
            <a:off x="4246395" y="1811073"/>
            <a:ext cx="3694527" cy="4556575"/>
          </a:xfrm>
          <a:custGeom>
            <a:avLst/>
            <a:gdLst>
              <a:gd name="T0" fmla="*/ 768 w 1782"/>
              <a:gd name="T1" fmla="*/ 1135 h 2200"/>
              <a:gd name="T2" fmla="*/ 767 w 1782"/>
              <a:gd name="T3" fmla="*/ 1446 h 2200"/>
              <a:gd name="T4" fmla="*/ 849 w 1782"/>
              <a:gd name="T5" fmla="*/ 1446 h 2200"/>
              <a:gd name="T6" fmla="*/ 891 w 1782"/>
              <a:gd name="T7" fmla="*/ 1102 h 2200"/>
              <a:gd name="T8" fmla="*/ 932 w 1782"/>
              <a:gd name="T9" fmla="*/ 1446 h 2200"/>
              <a:gd name="T10" fmla="*/ 1014 w 1782"/>
              <a:gd name="T11" fmla="*/ 1446 h 2200"/>
              <a:gd name="T12" fmla="*/ 1014 w 1782"/>
              <a:gd name="T13" fmla="*/ 1135 h 2200"/>
              <a:gd name="T14" fmla="*/ 891 w 1782"/>
              <a:gd name="T15" fmla="*/ 2200 h 2200"/>
              <a:gd name="T16" fmla="*/ 698 w 1782"/>
              <a:gd name="T17" fmla="*/ 2007 h 2200"/>
              <a:gd name="T18" fmla="*/ 1111 w 1782"/>
              <a:gd name="T19" fmla="*/ 1760 h 2200"/>
              <a:gd name="T20" fmla="*/ 588 w 1782"/>
              <a:gd name="T21" fmla="*/ 1842 h 2200"/>
              <a:gd name="T22" fmla="*/ 1111 w 1782"/>
              <a:gd name="T23" fmla="*/ 1925 h 2200"/>
              <a:gd name="T24" fmla="*/ 1111 w 1782"/>
              <a:gd name="T25" fmla="*/ 1760 h 2200"/>
              <a:gd name="T26" fmla="*/ 482 w 1782"/>
              <a:gd name="T27" fmla="*/ 529 h 2200"/>
              <a:gd name="T28" fmla="*/ 661 w 1782"/>
              <a:gd name="T29" fmla="*/ 1677 h 2200"/>
              <a:gd name="T30" fmla="*/ 1299 w 1782"/>
              <a:gd name="T31" fmla="*/ 1345 h 2200"/>
              <a:gd name="T32" fmla="*/ 891 w 1782"/>
              <a:gd name="T33" fmla="*/ 360 h 2200"/>
              <a:gd name="T34" fmla="*/ 1053 w 1782"/>
              <a:gd name="T35" fmla="*/ 1595 h 2200"/>
              <a:gd name="T36" fmla="*/ 541 w 1782"/>
              <a:gd name="T37" fmla="*/ 1287 h 2200"/>
              <a:gd name="T38" fmla="*/ 541 w 1782"/>
              <a:gd name="T39" fmla="*/ 587 h 2200"/>
              <a:gd name="T40" fmla="*/ 1241 w 1782"/>
              <a:gd name="T41" fmla="*/ 587 h 2200"/>
              <a:gd name="T42" fmla="*/ 1241 w 1782"/>
              <a:gd name="T43" fmla="*/ 1287 h 2200"/>
              <a:gd name="T44" fmla="*/ 932 w 1782"/>
              <a:gd name="T45" fmla="*/ 233 h 2200"/>
              <a:gd name="T46" fmla="*/ 891 w 1782"/>
              <a:gd name="T47" fmla="*/ 0 h 2200"/>
              <a:gd name="T48" fmla="*/ 849 w 1782"/>
              <a:gd name="T49" fmla="*/ 233 h 2200"/>
              <a:gd name="T50" fmla="*/ 448 w 1782"/>
              <a:gd name="T51" fmla="*/ 390 h 2200"/>
              <a:gd name="T52" fmla="*/ 506 w 1782"/>
              <a:gd name="T53" fmla="*/ 400 h 2200"/>
              <a:gd name="T54" fmla="*/ 402 w 1782"/>
              <a:gd name="T55" fmla="*/ 186 h 2200"/>
              <a:gd name="T56" fmla="*/ 335 w 1782"/>
              <a:gd name="T57" fmla="*/ 235 h 2200"/>
              <a:gd name="T58" fmla="*/ 242 w 1782"/>
              <a:gd name="T59" fmla="*/ 675 h 2200"/>
              <a:gd name="T60" fmla="*/ 7 w 1782"/>
              <a:gd name="T61" fmla="*/ 642 h 2200"/>
              <a:gd name="T62" fmla="*/ 216 w 1782"/>
              <a:gd name="T63" fmla="*/ 753 h 2200"/>
              <a:gd name="T64" fmla="*/ 268 w 1782"/>
              <a:gd name="T65" fmla="*/ 727 h 2200"/>
              <a:gd name="T66" fmla="*/ 1748 w 1782"/>
              <a:gd name="T67" fmla="*/ 1164 h 2200"/>
              <a:gd name="T68" fmla="*/ 1513 w 1782"/>
              <a:gd name="T69" fmla="*/ 1131 h 2200"/>
              <a:gd name="T70" fmla="*/ 1722 w 1782"/>
              <a:gd name="T71" fmla="*/ 1243 h 2200"/>
              <a:gd name="T72" fmla="*/ 1774 w 1782"/>
              <a:gd name="T73" fmla="*/ 1216 h 2200"/>
              <a:gd name="T74" fmla="*/ 216 w 1782"/>
              <a:gd name="T75" fmla="*/ 1105 h 2200"/>
              <a:gd name="T76" fmla="*/ 7 w 1782"/>
              <a:gd name="T77" fmla="*/ 1216 h 2200"/>
              <a:gd name="T78" fmla="*/ 59 w 1782"/>
              <a:gd name="T79" fmla="*/ 1243 h 2200"/>
              <a:gd name="T80" fmla="*/ 268 w 1782"/>
              <a:gd name="T81" fmla="*/ 1131 h 2200"/>
              <a:gd name="T82" fmla="*/ 1552 w 1782"/>
              <a:gd name="T83" fmla="*/ 755 h 2200"/>
              <a:gd name="T84" fmla="*/ 1748 w 1782"/>
              <a:gd name="T85" fmla="*/ 694 h 2200"/>
              <a:gd name="T86" fmla="*/ 1722 w 1782"/>
              <a:gd name="T87" fmla="*/ 615 h 2200"/>
              <a:gd name="T88" fmla="*/ 1513 w 1782"/>
              <a:gd name="T89" fmla="*/ 727 h 2200"/>
              <a:gd name="T90" fmla="*/ 1275 w 1782"/>
              <a:gd name="T91" fmla="*/ 400 h 2200"/>
              <a:gd name="T92" fmla="*/ 1333 w 1782"/>
              <a:gd name="T93" fmla="*/ 390 h 2200"/>
              <a:gd name="T94" fmla="*/ 1437 w 1782"/>
              <a:gd name="T95" fmla="*/ 177 h 2200"/>
              <a:gd name="T96" fmla="*/ 1266 w 1782"/>
              <a:gd name="T97" fmla="*/ 342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82" h="2200">
                <a:moveTo>
                  <a:pt x="891" y="1020"/>
                </a:moveTo>
                <a:cubicBezTo>
                  <a:pt x="825" y="1020"/>
                  <a:pt x="772" y="1071"/>
                  <a:pt x="768" y="1135"/>
                </a:cubicBezTo>
                <a:cubicBezTo>
                  <a:pt x="767" y="1138"/>
                  <a:pt x="767" y="1140"/>
                  <a:pt x="767" y="1143"/>
                </a:cubicBezTo>
                <a:cubicBezTo>
                  <a:pt x="767" y="1446"/>
                  <a:pt x="767" y="1446"/>
                  <a:pt x="767" y="1446"/>
                </a:cubicBezTo>
                <a:cubicBezTo>
                  <a:pt x="767" y="1469"/>
                  <a:pt x="785" y="1487"/>
                  <a:pt x="808" y="1487"/>
                </a:cubicBezTo>
                <a:cubicBezTo>
                  <a:pt x="831" y="1487"/>
                  <a:pt x="849" y="1469"/>
                  <a:pt x="849" y="1446"/>
                </a:cubicBezTo>
                <a:cubicBezTo>
                  <a:pt x="849" y="1143"/>
                  <a:pt x="849" y="1143"/>
                  <a:pt x="849" y="1143"/>
                </a:cubicBezTo>
                <a:cubicBezTo>
                  <a:pt x="849" y="1121"/>
                  <a:pt x="868" y="1102"/>
                  <a:pt x="891" y="1102"/>
                </a:cubicBezTo>
                <a:cubicBezTo>
                  <a:pt x="913" y="1102"/>
                  <a:pt x="932" y="1121"/>
                  <a:pt x="932" y="1143"/>
                </a:cubicBezTo>
                <a:cubicBezTo>
                  <a:pt x="932" y="1446"/>
                  <a:pt x="932" y="1446"/>
                  <a:pt x="932" y="1446"/>
                </a:cubicBezTo>
                <a:cubicBezTo>
                  <a:pt x="932" y="1469"/>
                  <a:pt x="950" y="1487"/>
                  <a:pt x="973" y="1487"/>
                </a:cubicBezTo>
                <a:cubicBezTo>
                  <a:pt x="996" y="1487"/>
                  <a:pt x="1014" y="1469"/>
                  <a:pt x="1014" y="1446"/>
                </a:cubicBezTo>
                <a:cubicBezTo>
                  <a:pt x="1014" y="1143"/>
                  <a:pt x="1014" y="1143"/>
                  <a:pt x="1014" y="1143"/>
                </a:cubicBezTo>
                <a:cubicBezTo>
                  <a:pt x="1014" y="1140"/>
                  <a:pt x="1014" y="1138"/>
                  <a:pt x="1014" y="1135"/>
                </a:cubicBezTo>
                <a:cubicBezTo>
                  <a:pt x="1009" y="1071"/>
                  <a:pt x="956" y="1020"/>
                  <a:pt x="891" y="1020"/>
                </a:cubicBezTo>
                <a:moveTo>
                  <a:pt x="891" y="2200"/>
                </a:moveTo>
                <a:cubicBezTo>
                  <a:pt x="997" y="2200"/>
                  <a:pt x="1083" y="2114"/>
                  <a:pt x="1083" y="2007"/>
                </a:cubicBezTo>
                <a:cubicBezTo>
                  <a:pt x="698" y="2007"/>
                  <a:pt x="698" y="2007"/>
                  <a:pt x="698" y="2007"/>
                </a:cubicBezTo>
                <a:cubicBezTo>
                  <a:pt x="698" y="2114"/>
                  <a:pt x="784" y="2200"/>
                  <a:pt x="891" y="2200"/>
                </a:cubicBezTo>
                <a:moveTo>
                  <a:pt x="1111" y="1760"/>
                </a:moveTo>
                <a:cubicBezTo>
                  <a:pt x="671" y="1760"/>
                  <a:pt x="671" y="1760"/>
                  <a:pt x="671" y="1760"/>
                </a:cubicBezTo>
                <a:cubicBezTo>
                  <a:pt x="625" y="1760"/>
                  <a:pt x="588" y="1797"/>
                  <a:pt x="588" y="1842"/>
                </a:cubicBezTo>
                <a:cubicBezTo>
                  <a:pt x="588" y="1888"/>
                  <a:pt x="625" y="1925"/>
                  <a:pt x="671" y="1925"/>
                </a:cubicBezTo>
                <a:cubicBezTo>
                  <a:pt x="1111" y="1925"/>
                  <a:pt x="1111" y="1925"/>
                  <a:pt x="1111" y="1925"/>
                </a:cubicBezTo>
                <a:cubicBezTo>
                  <a:pt x="1156" y="1925"/>
                  <a:pt x="1193" y="1888"/>
                  <a:pt x="1193" y="1842"/>
                </a:cubicBezTo>
                <a:cubicBezTo>
                  <a:pt x="1193" y="1797"/>
                  <a:pt x="1156" y="1760"/>
                  <a:pt x="1111" y="1760"/>
                </a:cubicBezTo>
                <a:moveTo>
                  <a:pt x="891" y="360"/>
                </a:moveTo>
                <a:cubicBezTo>
                  <a:pt x="743" y="360"/>
                  <a:pt x="595" y="416"/>
                  <a:pt x="482" y="529"/>
                </a:cubicBezTo>
                <a:cubicBezTo>
                  <a:pt x="257" y="754"/>
                  <a:pt x="257" y="1120"/>
                  <a:pt x="482" y="1345"/>
                </a:cubicBezTo>
                <a:cubicBezTo>
                  <a:pt x="590" y="1453"/>
                  <a:pt x="639" y="1545"/>
                  <a:pt x="661" y="1677"/>
                </a:cubicBezTo>
                <a:cubicBezTo>
                  <a:pt x="1120" y="1677"/>
                  <a:pt x="1120" y="1677"/>
                  <a:pt x="1120" y="1677"/>
                </a:cubicBezTo>
                <a:cubicBezTo>
                  <a:pt x="1142" y="1545"/>
                  <a:pt x="1191" y="1453"/>
                  <a:pt x="1299" y="1345"/>
                </a:cubicBezTo>
                <a:cubicBezTo>
                  <a:pt x="1524" y="1120"/>
                  <a:pt x="1524" y="754"/>
                  <a:pt x="1299" y="529"/>
                </a:cubicBezTo>
                <a:cubicBezTo>
                  <a:pt x="1186" y="416"/>
                  <a:pt x="1038" y="360"/>
                  <a:pt x="891" y="360"/>
                </a:cubicBezTo>
                <a:moveTo>
                  <a:pt x="1241" y="1287"/>
                </a:moveTo>
                <a:cubicBezTo>
                  <a:pt x="1140" y="1388"/>
                  <a:pt x="1084" y="1479"/>
                  <a:pt x="1053" y="1595"/>
                </a:cubicBezTo>
                <a:cubicBezTo>
                  <a:pt x="728" y="1595"/>
                  <a:pt x="728" y="1595"/>
                  <a:pt x="728" y="1595"/>
                </a:cubicBezTo>
                <a:cubicBezTo>
                  <a:pt x="698" y="1479"/>
                  <a:pt x="641" y="1388"/>
                  <a:pt x="541" y="1287"/>
                </a:cubicBezTo>
                <a:cubicBezTo>
                  <a:pt x="447" y="1194"/>
                  <a:pt x="396" y="1069"/>
                  <a:pt x="396" y="937"/>
                </a:cubicBezTo>
                <a:cubicBezTo>
                  <a:pt x="396" y="805"/>
                  <a:pt x="447" y="681"/>
                  <a:pt x="541" y="587"/>
                </a:cubicBezTo>
                <a:cubicBezTo>
                  <a:pt x="634" y="494"/>
                  <a:pt x="758" y="442"/>
                  <a:pt x="891" y="442"/>
                </a:cubicBezTo>
                <a:cubicBezTo>
                  <a:pt x="1023" y="442"/>
                  <a:pt x="1147" y="494"/>
                  <a:pt x="1241" y="587"/>
                </a:cubicBezTo>
                <a:cubicBezTo>
                  <a:pt x="1334" y="681"/>
                  <a:pt x="1386" y="805"/>
                  <a:pt x="1386" y="937"/>
                </a:cubicBezTo>
                <a:cubicBezTo>
                  <a:pt x="1386" y="1069"/>
                  <a:pt x="1334" y="1194"/>
                  <a:pt x="1241" y="1287"/>
                </a:cubicBezTo>
                <a:moveTo>
                  <a:pt x="891" y="275"/>
                </a:moveTo>
                <a:cubicBezTo>
                  <a:pt x="913" y="275"/>
                  <a:pt x="932" y="256"/>
                  <a:pt x="932" y="233"/>
                </a:cubicBezTo>
                <a:cubicBezTo>
                  <a:pt x="932" y="41"/>
                  <a:pt x="932" y="41"/>
                  <a:pt x="932" y="41"/>
                </a:cubicBezTo>
                <a:cubicBezTo>
                  <a:pt x="932" y="18"/>
                  <a:pt x="913" y="0"/>
                  <a:pt x="891" y="0"/>
                </a:cubicBezTo>
                <a:cubicBezTo>
                  <a:pt x="868" y="0"/>
                  <a:pt x="849" y="18"/>
                  <a:pt x="849" y="41"/>
                </a:cubicBezTo>
                <a:cubicBezTo>
                  <a:pt x="849" y="233"/>
                  <a:pt x="849" y="233"/>
                  <a:pt x="849" y="233"/>
                </a:cubicBezTo>
                <a:cubicBezTo>
                  <a:pt x="849" y="256"/>
                  <a:pt x="868" y="275"/>
                  <a:pt x="891" y="275"/>
                </a:cubicBezTo>
                <a:moveTo>
                  <a:pt x="448" y="390"/>
                </a:moveTo>
                <a:cubicBezTo>
                  <a:pt x="456" y="402"/>
                  <a:pt x="469" y="408"/>
                  <a:pt x="482" y="408"/>
                </a:cubicBezTo>
                <a:cubicBezTo>
                  <a:pt x="490" y="408"/>
                  <a:pt x="499" y="405"/>
                  <a:pt x="506" y="400"/>
                </a:cubicBezTo>
                <a:cubicBezTo>
                  <a:pt x="524" y="386"/>
                  <a:pt x="529" y="360"/>
                  <a:pt x="515" y="342"/>
                </a:cubicBezTo>
                <a:cubicBezTo>
                  <a:pt x="402" y="186"/>
                  <a:pt x="402" y="186"/>
                  <a:pt x="402" y="186"/>
                </a:cubicBezTo>
                <a:cubicBezTo>
                  <a:pt x="389" y="168"/>
                  <a:pt x="363" y="164"/>
                  <a:pt x="344" y="177"/>
                </a:cubicBezTo>
                <a:cubicBezTo>
                  <a:pt x="326" y="191"/>
                  <a:pt x="322" y="216"/>
                  <a:pt x="335" y="235"/>
                </a:cubicBezTo>
                <a:lnTo>
                  <a:pt x="448" y="390"/>
                </a:lnTo>
                <a:close/>
                <a:moveTo>
                  <a:pt x="242" y="675"/>
                </a:moveTo>
                <a:cubicBezTo>
                  <a:pt x="59" y="615"/>
                  <a:pt x="59" y="615"/>
                  <a:pt x="59" y="615"/>
                </a:cubicBezTo>
                <a:cubicBezTo>
                  <a:pt x="37" y="608"/>
                  <a:pt x="14" y="620"/>
                  <a:pt x="7" y="642"/>
                </a:cubicBezTo>
                <a:cubicBezTo>
                  <a:pt x="0" y="663"/>
                  <a:pt x="12" y="687"/>
                  <a:pt x="33" y="694"/>
                </a:cubicBezTo>
                <a:cubicBezTo>
                  <a:pt x="216" y="753"/>
                  <a:pt x="216" y="753"/>
                  <a:pt x="216" y="753"/>
                </a:cubicBezTo>
                <a:cubicBezTo>
                  <a:pt x="221" y="755"/>
                  <a:pt x="225" y="755"/>
                  <a:pt x="229" y="755"/>
                </a:cubicBezTo>
                <a:cubicBezTo>
                  <a:pt x="246" y="755"/>
                  <a:pt x="263" y="744"/>
                  <a:pt x="268" y="727"/>
                </a:cubicBezTo>
                <a:cubicBezTo>
                  <a:pt x="275" y="705"/>
                  <a:pt x="264" y="682"/>
                  <a:pt x="242" y="675"/>
                </a:cubicBezTo>
                <a:moveTo>
                  <a:pt x="1748" y="1164"/>
                </a:moveTo>
                <a:cubicBezTo>
                  <a:pt x="1565" y="1105"/>
                  <a:pt x="1565" y="1105"/>
                  <a:pt x="1565" y="1105"/>
                </a:cubicBezTo>
                <a:cubicBezTo>
                  <a:pt x="1543" y="1098"/>
                  <a:pt x="1520" y="1109"/>
                  <a:pt x="1513" y="1131"/>
                </a:cubicBezTo>
                <a:cubicBezTo>
                  <a:pt x="1506" y="1153"/>
                  <a:pt x="1518" y="1176"/>
                  <a:pt x="1539" y="1183"/>
                </a:cubicBezTo>
                <a:cubicBezTo>
                  <a:pt x="1722" y="1243"/>
                  <a:pt x="1722" y="1243"/>
                  <a:pt x="1722" y="1243"/>
                </a:cubicBezTo>
                <a:cubicBezTo>
                  <a:pt x="1727" y="1244"/>
                  <a:pt x="1731" y="1245"/>
                  <a:pt x="1735" y="1245"/>
                </a:cubicBezTo>
                <a:cubicBezTo>
                  <a:pt x="1753" y="1245"/>
                  <a:pt x="1769" y="1234"/>
                  <a:pt x="1774" y="1216"/>
                </a:cubicBezTo>
                <a:cubicBezTo>
                  <a:pt x="1782" y="1194"/>
                  <a:pt x="1770" y="1171"/>
                  <a:pt x="1748" y="1164"/>
                </a:cubicBezTo>
                <a:moveTo>
                  <a:pt x="216" y="1105"/>
                </a:moveTo>
                <a:cubicBezTo>
                  <a:pt x="33" y="1164"/>
                  <a:pt x="33" y="1164"/>
                  <a:pt x="33" y="1164"/>
                </a:cubicBezTo>
                <a:cubicBezTo>
                  <a:pt x="12" y="1171"/>
                  <a:pt x="0" y="1194"/>
                  <a:pt x="7" y="1216"/>
                </a:cubicBezTo>
                <a:cubicBezTo>
                  <a:pt x="12" y="1234"/>
                  <a:pt x="29" y="1245"/>
                  <a:pt x="46" y="1245"/>
                </a:cubicBezTo>
                <a:cubicBezTo>
                  <a:pt x="50" y="1245"/>
                  <a:pt x="54" y="1244"/>
                  <a:pt x="59" y="1243"/>
                </a:cubicBezTo>
                <a:cubicBezTo>
                  <a:pt x="242" y="1183"/>
                  <a:pt x="242" y="1183"/>
                  <a:pt x="242" y="1183"/>
                </a:cubicBezTo>
                <a:cubicBezTo>
                  <a:pt x="264" y="1176"/>
                  <a:pt x="275" y="1153"/>
                  <a:pt x="268" y="1131"/>
                </a:cubicBezTo>
                <a:cubicBezTo>
                  <a:pt x="261" y="1109"/>
                  <a:pt x="238" y="1098"/>
                  <a:pt x="216" y="1105"/>
                </a:cubicBezTo>
                <a:moveTo>
                  <a:pt x="1552" y="755"/>
                </a:moveTo>
                <a:cubicBezTo>
                  <a:pt x="1556" y="755"/>
                  <a:pt x="1561" y="755"/>
                  <a:pt x="1565" y="753"/>
                </a:cubicBezTo>
                <a:cubicBezTo>
                  <a:pt x="1748" y="694"/>
                  <a:pt x="1748" y="694"/>
                  <a:pt x="1748" y="694"/>
                </a:cubicBezTo>
                <a:cubicBezTo>
                  <a:pt x="1770" y="687"/>
                  <a:pt x="1781" y="663"/>
                  <a:pt x="1774" y="642"/>
                </a:cubicBezTo>
                <a:cubicBezTo>
                  <a:pt x="1767" y="620"/>
                  <a:pt x="1744" y="608"/>
                  <a:pt x="1722" y="615"/>
                </a:cubicBezTo>
                <a:cubicBezTo>
                  <a:pt x="1539" y="675"/>
                  <a:pt x="1539" y="675"/>
                  <a:pt x="1539" y="675"/>
                </a:cubicBezTo>
                <a:cubicBezTo>
                  <a:pt x="1518" y="682"/>
                  <a:pt x="1506" y="705"/>
                  <a:pt x="1513" y="727"/>
                </a:cubicBezTo>
                <a:cubicBezTo>
                  <a:pt x="1519" y="744"/>
                  <a:pt x="1535" y="755"/>
                  <a:pt x="1552" y="755"/>
                </a:cubicBezTo>
                <a:moveTo>
                  <a:pt x="1275" y="400"/>
                </a:moveTo>
                <a:cubicBezTo>
                  <a:pt x="1283" y="405"/>
                  <a:pt x="1291" y="408"/>
                  <a:pt x="1299" y="408"/>
                </a:cubicBezTo>
                <a:cubicBezTo>
                  <a:pt x="1312" y="408"/>
                  <a:pt x="1325" y="402"/>
                  <a:pt x="1333" y="390"/>
                </a:cubicBezTo>
                <a:cubicBezTo>
                  <a:pt x="1446" y="235"/>
                  <a:pt x="1446" y="235"/>
                  <a:pt x="1446" y="235"/>
                </a:cubicBezTo>
                <a:cubicBezTo>
                  <a:pt x="1459" y="216"/>
                  <a:pt x="1455" y="191"/>
                  <a:pt x="1437" y="177"/>
                </a:cubicBezTo>
                <a:cubicBezTo>
                  <a:pt x="1418" y="164"/>
                  <a:pt x="1393" y="168"/>
                  <a:pt x="1379" y="186"/>
                </a:cubicBezTo>
                <a:cubicBezTo>
                  <a:pt x="1266" y="342"/>
                  <a:pt x="1266" y="342"/>
                  <a:pt x="1266" y="342"/>
                </a:cubicBezTo>
                <a:cubicBezTo>
                  <a:pt x="1253" y="360"/>
                  <a:pt x="1257" y="386"/>
                  <a:pt x="1275" y="40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1219170"/>
            <a:endParaRPr lang="en-GB" sz="1800">
              <a:solidFill>
                <a:srgbClr val="544F40"/>
              </a:solidFill>
              <a:latin typeface="Arial"/>
            </a:endParaRPr>
          </a:p>
        </p:txBody>
      </p:sp>
    </p:spTree>
    <p:extLst>
      <p:ext uri="{BB962C8B-B14F-4D97-AF65-F5344CB8AC3E}">
        <p14:creationId xmlns:p14="http://schemas.microsoft.com/office/powerpoint/2010/main" val="33034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EA623083-0E2D-4EAC-B49F-B04A21668B94}"/>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pic>
        <p:nvPicPr>
          <p:cNvPr id="1026" name="Picture 2" descr="Image may contain: 2 people, people sitting, screen and indoor">
            <a:extLst>
              <a:ext uri="{FF2B5EF4-FFF2-40B4-BE49-F238E27FC236}">
                <a16:creationId xmlns:a16="http://schemas.microsoft.com/office/drawing/2014/main" id="{C4859AEE-154D-458E-ABD6-BA42DE4600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2767" y="1532650"/>
            <a:ext cx="5218103" cy="391357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D6EDCE5-FCB7-47C2-902E-A712A7B7B558}"/>
              </a:ext>
            </a:extLst>
          </p:cNvPr>
          <p:cNvSpPr/>
          <p:nvPr/>
        </p:nvSpPr>
        <p:spPr bwMode="auto">
          <a:xfrm>
            <a:off x="1524000" y="6181781"/>
            <a:ext cx="9144000" cy="676219"/>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sp>
        <p:nvSpPr>
          <p:cNvPr id="2" name="Title 1">
            <a:extLst>
              <a:ext uri="{FF2B5EF4-FFF2-40B4-BE49-F238E27FC236}">
                <a16:creationId xmlns:a16="http://schemas.microsoft.com/office/drawing/2014/main" id="{ECD93AAB-2AF3-49E0-992B-B9F0D27B0674}"/>
              </a:ext>
            </a:extLst>
          </p:cNvPr>
          <p:cNvSpPr>
            <a:spLocks noGrp="1"/>
          </p:cNvSpPr>
          <p:nvPr>
            <p:ph type="title"/>
          </p:nvPr>
        </p:nvSpPr>
        <p:spPr/>
        <p:txBody>
          <a:bodyPr/>
          <a:lstStyle/>
          <a:p>
            <a:r>
              <a:rPr lang="en-GB" dirty="0"/>
              <a:t>How did I test the Hypothesis?</a:t>
            </a:r>
          </a:p>
        </p:txBody>
      </p:sp>
      <p:sp>
        <p:nvSpPr>
          <p:cNvPr id="4" name="Text Placeholder 3">
            <a:extLst>
              <a:ext uri="{FF2B5EF4-FFF2-40B4-BE49-F238E27FC236}">
                <a16:creationId xmlns:a16="http://schemas.microsoft.com/office/drawing/2014/main" id="{6AACA76D-FF68-49A0-8C58-CACE64D0D65C}"/>
              </a:ext>
            </a:extLst>
          </p:cNvPr>
          <p:cNvSpPr>
            <a:spLocks noGrp="1"/>
          </p:cNvSpPr>
          <p:nvPr>
            <p:ph type="body" sz="quarter" idx="14"/>
          </p:nvPr>
        </p:nvSpPr>
        <p:spPr/>
        <p:txBody>
          <a:bodyPr/>
          <a:lstStyle/>
          <a:p>
            <a:r>
              <a:rPr lang="en-GB" dirty="0"/>
              <a:t>Hypothesis : Effectively Developing Capability in a ‘Non-GSK’ Way </a:t>
            </a:r>
          </a:p>
        </p:txBody>
      </p:sp>
      <p:sp>
        <p:nvSpPr>
          <p:cNvPr id="8" name="Slide Number Placeholder 7">
            <a:extLst>
              <a:ext uri="{FF2B5EF4-FFF2-40B4-BE49-F238E27FC236}">
                <a16:creationId xmlns:a16="http://schemas.microsoft.com/office/drawing/2014/main" id="{83BB9BFF-9FBB-4AA7-9B67-1A86FDB915D2}"/>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8</a:t>
            </a:fld>
            <a:endParaRPr lang="en-GB" dirty="0">
              <a:solidFill>
                <a:srgbClr val="544F40"/>
              </a:solidFill>
              <a:latin typeface="Arial"/>
            </a:endParaRPr>
          </a:p>
        </p:txBody>
      </p:sp>
      <p:grpSp>
        <p:nvGrpSpPr>
          <p:cNvPr id="21" name="Group 20">
            <a:extLst>
              <a:ext uri="{FF2B5EF4-FFF2-40B4-BE49-F238E27FC236}">
                <a16:creationId xmlns:a16="http://schemas.microsoft.com/office/drawing/2014/main" id="{A98E5FB7-941F-42EF-AD0E-FA369FD45B3A}"/>
              </a:ext>
            </a:extLst>
          </p:cNvPr>
          <p:cNvGrpSpPr/>
          <p:nvPr/>
        </p:nvGrpSpPr>
        <p:grpSpPr>
          <a:xfrm>
            <a:off x="6906949" y="4010213"/>
            <a:ext cx="4438735" cy="2733251"/>
            <a:chOff x="5318488" y="1286306"/>
            <a:chExt cx="3574704" cy="2203024"/>
          </a:xfrm>
        </p:grpSpPr>
        <p:pic>
          <p:nvPicPr>
            <p:cNvPr id="13" name="Picture 12">
              <a:extLst>
                <a:ext uri="{FF2B5EF4-FFF2-40B4-BE49-F238E27FC236}">
                  <a16:creationId xmlns:a16="http://schemas.microsoft.com/office/drawing/2014/main" id="{8F70C3E7-FB29-4939-B1E6-C901041B2A1F}"/>
                </a:ext>
              </a:extLst>
            </p:cNvPr>
            <p:cNvPicPr>
              <a:picLocks noChangeAspect="1"/>
            </p:cNvPicPr>
            <p:nvPr/>
          </p:nvPicPr>
          <p:blipFill rotWithShape="1">
            <a:blip r:embed="rId3"/>
            <a:srcRect l="48485"/>
            <a:stretch/>
          </p:blipFill>
          <p:spPr>
            <a:xfrm>
              <a:off x="7801645" y="1286307"/>
              <a:ext cx="1091547" cy="2203023"/>
            </a:xfrm>
            <a:prstGeom prst="rect">
              <a:avLst/>
            </a:prstGeom>
          </p:spPr>
        </p:pic>
        <p:pic>
          <p:nvPicPr>
            <p:cNvPr id="14" name="Picture 13">
              <a:extLst>
                <a:ext uri="{FF2B5EF4-FFF2-40B4-BE49-F238E27FC236}">
                  <a16:creationId xmlns:a16="http://schemas.microsoft.com/office/drawing/2014/main" id="{D5AA4E9D-0BA4-4260-9DC4-497077FC4041}"/>
                </a:ext>
              </a:extLst>
            </p:cNvPr>
            <p:cNvPicPr>
              <a:picLocks noChangeAspect="1"/>
            </p:cNvPicPr>
            <p:nvPr/>
          </p:nvPicPr>
          <p:blipFill>
            <a:blip r:embed="rId4"/>
            <a:stretch>
              <a:fillRect/>
            </a:stretch>
          </p:blipFill>
          <p:spPr>
            <a:xfrm>
              <a:off x="5318488" y="1286306"/>
              <a:ext cx="1025880" cy="2203023"/>
            </a:xfrm>
            <a:prstGeom prst="rect">
              <a:avLst/>
            </a:prstGeom>
          </p:spPr>
        </p:pic>
        <p:pic>
          <p:nvPicPr>
            <p:cNvPr id="22" name="Picture 21">
              <a:extLst>
                <a:ext uri="{FF2B5EF4-FFF2-40B4-BE49-F238E27FC236}">
                  <a16:creationId xmlns:a16="http://schemas.microsoft.com/office/drawing/2014/main" id="{0CB36A81-F06E-4ADC-B529-2074F4E25DCD}"/>
                </a:ext>
              </a:extLst>
            </p:cNvPr>
            <p:cNvPicPr>
              <a:picLocks noChangeAspect="1"/>
            </p:cNvPicPr>
            <p:nvPr/>
          </p:nvPicPr>
          <p:blipFill rotWithShape="1">
            <a:blip r:embed="rId3"/>
            <a:srcRect r="48582"/>
            <a:stretch/>
          </p:blipFill>
          <p:spPr>
            <a:xfrm>
              <a:off x="6584263" y="1286306"/>
              <a:ext cx="1089512" cy="2203023"/>
            </a:xfrm>
            <a:prstGeom prst="rect">
              <a:avLst/>
            </a:prstGeom>
          </p:spPr>
        </p:pic>
      </p:grpSp>
      <p:sp>
        <p:nvSpPr>
          <p:cNvPr id="25" name="TextBox 24">
            <a:extLst>
              <a:ext uri="{FF2B5EF4-FFF2-40B4-BE49-F238E27FC236}">
                <a16:creationId xmlns:a16="http://schemas.microsoft.com/office/drawing/2014/main" id="{41A7A632-E4EF-47B4-BAA8-A52B1D4C9D30}"/>
              </a:ext>
            </a:extLst>
          </p:cNvPr>
          <p:cNvSpPr txBox="1"/>
          <p:nvPr/>
        </p:nvSpPr>
        <p:spPr>
          <a:xfrm>
            <a:off x="1224546" y="1723289"/>
            <a:ext cx="4630741" cy="5124412"/>
          </a:xfrm>
          <a:prstGeom prst="rect">
            <a:avLst/>
          </a:prstGeom>
          <a:noFill/>
        </p:spPr>
        <p:txBody>
          <a:bodyPr wrap="square" lIns="0" tIns="0" rIns="0" bIns="0" rtlCol="0">
            <a:noAutofit/>
          </a:bodyPr>
          <a:lstStyle/>
          <a:p>
            <a:pPr defTabSz="1219170">
              <a:buClr>
                <a:srgbClr val="544F40"/>
              </a:buClr>
            </a:pPr>
            <a:r>
              <a:rPr lang="en-GB" sz="2667" b="1" dirty="0">
                <a:solidFill>
                  <a:srgbClr val="F36633"/>
                </a:solidFill>
                <a:latin typeface="Arial"/>
              </a:rPr>
              <a:t>Identified Great People</a:t>
            </a:r>
          </a:p>
          <a:p>
            <a:pPr defTabSz="1219170">
              <a:buClr>
                <a:srgbClr val="544F40"/>
              </a:buClr>
            </a:pPr>
            <a:endParaRPr lang="en-GB" sz="2667" b="1" dirty="0">
              <a:solidFill>
                <a:srgbClr val="F36633"/>
              </a:solidFill>
              <a:latin typeface="Arial"/>
            </a:endParaRPr>
          </a:p>
          <a:p>
            <a:pPr defTabSz="1219170">
              <a:buClr>
                <a:srgbClr val="544F40"/>
              </a:buClr>
            </a:pPr>
            <a:r>
              <a:rPr lang="en-GB" sz="2667" b="1" dirty="0">
                <a:solidFill>
                  <a:srgbClr val="F36633"/>
                </a:solidFill>
                <a:latin typeface="Arial"/>
              </a:rPr>
              <a:t>Scheduled a weekly 1 hour collaboration session</a:t>
            </a:r>
          </a:p>
          <a:p>
            <a:pPr defTabSz="1219170">
              <a:buClr>
                <a:srgbClr val="544F40"/>
              </a:buClr>
            </a:pPr>
            <a:endParaRPr lang="en-GB" sz="2667" b="1" dirty="0">
              <a:solidFill>
                <a:srgbClr val="F36633"/>
              </a:solidFill>
              <a:latin typeface="Arial"/>
            </a:endParaRPr>
          </a:p>
          <a:p>
            <a:pPr defTabSz="1219170">
              <a:buClr>
                <a:srgbClr val="544F40"/>
              </a:buClr>
            </a:pPr>
            <a:r>
              <a:rPr lang="en-GB" sz="2667" b="1" dirty="0">
                <a:solidFill>
                  <a:srgbClr val="F36633"/>
                </a:solidFill>
                <a:latin typeface="Arial"/>
              </a:rPr>
              <a:t>Emphasised learning </a:t>
            </a:r>
            <a:r>
              <a:rPr lang="en-GB" sz="2667" b="1" u="sng" dirty="0">
                <a:solidFill>
                  <a:srgbClr val="F36633"/>
                </a:solidFill>
                <a:latin typeface="Arial"/>
              </a:rPr>
              <a:t>together</a:t>
            </a:r>
            <a:r>
              <a:rPr lang="en-GB" sz="2667" b="1" dirty="0">
                <a:solidFill>
                  <a:srgbClr val="F36633"/>
                </a:solidFill>
                <a:latin typeface="Arial"/>
              </a:rPr>
              <a:t> and sharing, free to innovate</a:t>
            </a:r>
          </a:p>
          <a:p>
            <a:pPr defTabSz="1219170">
              <a:buClr>
                <a:srgbClr val="544F40"/>
              </a:buClr>
            </a:pPr>
            <a:endParaRPr lang="en-GB" sz="2667" b="1" dirty="0">
              <a:solidFill>
                <a:srgbClr val="F36633"/>
              </a:solidFill>
              <a:latin typeface="Arial"/>
            </a:endParaRPr>
          </a:p>
          <a:p>
            <a:pPr defTabSz="1219170">
              <a:buClr>
                <a:srgbClr val="544F40"/>
              </a:buClr>
            </a:pPr>
            <a:r>
              <a:rPr lang="en-GB" sz="2667" b="1" dirty="0">
                <a:solidFill>
                  <a:srgbClr val="F36633"/>
                </a:solidFill>
                <a:latin typeface="Arial"/>
              </a:rPr>
              <a:t>Servant Leadership</a:t>
            </a:r>
          </a:p>
          <a:p>
            <a:pPr defTabSz="1219170">
              <a:buClr>
                <a:srgbClr val="544F40"/>
              </a:buClr>
            </a:pPr>
            <a:endParaRPr lang="en-GB" sz="2667" b="1" dirty="0">
              <a:solidFill>
                <a:srgbClr val="F36633"/>
              </a:solidFill>
              <a:latin typeface="Arial"/>
            </a:endParaRPr>
          </a:p>
          <a:p>
            <a:pPr defTabSz="1219170">
              <a:buClr>
                <a:srgbClr val="544F40"/>
              </a:buClr>
            </a:pPr>
            <a:r>
              <a:rPr lang="en-GB" sz="2667" b="1" dirty="0">
                <a:solidFill>
                  <a:srgbClr val="F36633"/>
                </a:solidFill>
                <a:latin typeface="Arial"/>
              </a:rPr>
              <a:t>Did It! Had Fun! </a:t>
            </a:r>
          </a:p>
        </p:txBody>
      </p:sp>
      <p:grpSp>
        <p:nvGrpSpPr>
          <p:cNvPr id="12" name="Group 415">
            <a:extLst>
              <a:ext uri="{FF2B5EF4-FFF2-40B4-BE49-F238E27FC236}">
                <a16:creationId xmlns:a16="http://schemas.microsoft.com/office/drawing/2014/main" id="{6301D562-16F2-42B6-9D4C-CCA1ADD9FF15}"/>
              </a:ext>
            </a:extLst>
          </p:cNvPr>
          <p:cNvGrpSpPr>
            <a:grpSpLocks noChangeAspect="1"/>
          </p:cNvGrpSpPr>
          <p:nvPr/>
        </p:nvGrpSpPr>
        <p:grpSpPr bwMode="auto">
          <a:xfrm>
            <a:off x="495285" y="4197858"/>
            <a:ext cx="525600" cy="496245"/>
            <a:chOff x="2564" y="3022"/>
            <a:chExt cx="1299" cy="1299"/>
          </a:xfrm>
          <a:solidFill>
            <a:schemeClr val="bg2"/>
          </a:solidFill>
        </p:grpSpPr>
        <p:sp>
          <p:nvSpPr>
            <p:cNvPr id="15" name="Freeform 416">
              <a:extLst>
                <a:ext uri="{FF2B5EF4-FFF2-40B4-BE49-F238E27FC236}">
                  <a16:creationId xmlns:a16="http://schemas.microsoft.com/office/drawing/2014/main" id="{D9A46626-757A-4FD5-84C3-A3A8F36CD3EA}"/>
                </a:ext>
              </a:extLst>
            </p:cNvPr>
            <p:cNvSpPr>
              <a:spLocks/>
            </p:cNvSpPr>
            <p:nvPr/>
          </p:nvSpPr>
          <p:spPr bwMode="auto">
            <a:xfrm>
              <a:off x="2864" y="3022"/>
              <a:ext cx="698" cy="406"/>
            </a:xfrm>
            <a:custGeom>
              <a:avLst/>
              <a:gdLst>
                <a:gd name="T0" fmla="*/ 115 w 1182"/>
                <a:gd name="T1" fmla="*/ 687 h 688"/>
                <a:gd name="T2" fmla="*/ 124 w 1182"/>
                <a:gd name="T3" fmla="*/ 688 h 688"/>
                <a:gd name="T4" fmla="*/ 179 w 1182"/>
                <a:gd name="T5" fmla="*/ 688 h 688"/>
                <a:gd name="T6" fmla="*/ 179 w 1182"/>
                <a:gd name="T7" fmla="*/ 605 h 688"/>
                <a:gd name="T8" fmla="*/ 124 w 1182"/>
                <a:gd name="T9" fmla="*/ 605 h 688"/>
                <a:gd name="T10" fmla="*/ 82 w 1182"/>
                <a:gd name="T11" fmla="*/ 564 h 688"/>
                <a:gd name="T12" fmla="*/ 82 w 1182"/>
                <a:gd name="T13" fmla="*/ 124 h 688"/>
                <a:gd name="T14" fmla="*/ 124 w 1182"/>
                <a:gd name="T15" fmla="*/ 83 h 688"/>
                <a:gd name="T16" fmla="*/ 1059 w 1182"/>
                <a:gd name="T17" fmla="*/ 83 h 688"/>
                <a:gd name="T18" fmla="*/ 1100 w 1182"/>
                <a:gd name="T19" fmla="*/ 124 h 688"/>
                <a:gd name="T20" fmla="*/ 1100 w 1182"/>
                <a:gd name="T21" fmla="*/ 564 h 688"/>
                <a:gd name="T22" fmla="*/ 1059 w 1182"/>
                <a:gd name="T23" fmla="*/ 605 h 688"/>
                <a:gd name="T24" fmla="*/ 1004 w 1182"/>
                <a:gd name="T25" fmla="*/ 605 h 688"/>
                <a:gd name="T26" fmla="*/ 1004 w 1182"/>
                <a:gd name="T27" fmla="*/ 688 h 688"/>
                <a:gd name="T28" fmla="*/ 1059 w 1182"/>
                <a:gd name="T29" fmla="*/ 688 h 688"/>
                <a:gd name="T30" fmla="*/ 1182 w 1182"/>
                <a:gd name="T31" fmla="*/ 564 h 688"/>
                <a:gd name="T32" fmla="*/ 1182 w 1182"/>
                <a:gd name="T33" fmla="*/ 124 h 688"/>
                <a:gd name="T34" fmla="*/ 1059 w 1182"/>
                <a:gd name="T35" fmla="*/ 0 h 688"/>
                <a:gd name="T36" fmla="*/ 124 w 1182"/>
                <a:gd name="T37" fmla="*/ 0 h 688"/>
                <a:gd name="T38" fmla="*/ 0 w 1182"/>
                <a:gd name="T39" fmla="*/ 124 h 688"/>
                <a:gd name="T40" fmla="*/ 0 w 1182"/>
                <a:gd name="T41" fmla="*/ 564 h 688"/>
                <a:gd name="T42" fmla="*/ 115 w 1182"/>
                <a:gd name="T43" fmla="*/ 68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2" h="688">
                  <a:moveTo>
                    <a:pt x="115" y="687"/>
                  </a:moveTo>
                  <a:cubicBezTo>
                    <a:pt x="118" y="687"/>
                    <a:pt x="121" y="688"/>
                    <a:pt x="124" y="688"/>
                  </a:cubicBezTo>
                  <a:cubicBezTo>
                    <a:pt x="179" y="688"/>
                    <a:pt x="179" y="688"/>
                    <a:pt x="179" y="688"/>
                  </a:cubicBezTo>
                  <a:cubicBezTo>
                    <a:pt x="179" y="605"/>
                    <a:pt x="179" y="605"/>
                    <a:pt x="179" y="605"/>
                  </a:cubicBezTo>
                  <a:cubicBezTo>
                    <a:pt x="124" y="605"/>
                    <a:pt x="124" y="605"/>
                    <a:pt x="124" y="605"/>
                  </a:cubicBezTo>
                  <a:cubicBezTo>
                    <a:pt x="101" y="605"/>
                    <a:pt x="82" y="587"/>
                    <a:pt x="82" y="564"/>
                  </a:cubicBezTo>
                  <a:cubicBezTo>
                    <a:pt x="82" y="124"/>
                    <a:pt x="82" y="124"/>
                    <a:pt x="82" y="124"/>
                  </a:cubicBezTo>
                  <a:cubicBezTo>
                    <a:pt x="82" y="101"/>
                    <a:pt x="101" y="83"/>
                    <a:pt x="124" y="83"/>
                  </a:cubicBezTo>
                  <a:cubicBezTo>
                    <a:pt x="1059" y="83"/>
                    <a:pt x="1059" y="83"/>
                    <a:pt x="1059" y="83"/>
                  </a:cubicBezTo>
                  <a:cubicBezTo>
                    <a:pt x="1081" y="83"/>
                    <a:pt x="1100" y="101"/>
                    <a:pt x="1100" y="124"/>
                  </a:cubicBezTo>
                  <a:cubicBezTo>
                    <a:pt x="1100" y="564"/>
                    <a:pt x="1100" y="564"/>
                    <a:pt x="1100" y="564"/>
                  </a:cubicBezTo>
                  <a:cubicBezTo>
                    <a:pt x="1100" y="587"/>
                    <a:pt x="1081" y="605"/>
                    <a:pt x="1059" y="605"/>
                  </a:cubicBezTo>
                  <a:cubicBezTo>
                    <a:pt x="1004" y="605"/>
                    <a:pt x="1004" y="605"/>
                    <a:pt x="1004" y="605"/>
                  </a:cubicBezTo>
                  <a:cubicBezTo>
                    <a:pt x="1004" y="688"/>
                    <a:pt x="1004" y="688"/>
                    <a:pt x="1004" y="688"/>
                  </a:cubicBezTo>
                  <a:cubicBezTo>
                    <a:pt x="1059" y="688"/>
                    <a:pt x="1059" y="688"/>
                    <a:pt x="1059" y="688"/>
                  </a:cubicBezTo>
                  <a:cubicBezTo>
                    <a:pt x="1127" y="688"/>
                    <a:pt x="1182" y="632"/>
                    <a:pt x="1182" y="564"/>
                  </a:cubicBezTo>
                  <a:cubicBezTo>
                    <a:pt x="1182" y="124"/>
                    <a:pt x="1182" y="124"/>
                    <a:pt x="1182" y="124"/>
                  </a:cubicBezTo>
                  <a:cubicBezTo>
                    <a:pt x="1182" y="56"/>
                    <a:pt x="1127" y="0"/>
                    <a:pt x="1059" y="0"/>
                  </a:cubicBezTo>
                  <a:cubicBezTo>
                    <a:pt x="124" y="0"/>
                    <a:pt x="124" y="0"/>
                    <a:pt x="124" y="0"/>
                  </a:cubicBezTo>
                  <a:cubicBezTo>
                    <a:pt x="55" y="0"/>
                    <a:pt x="0" y="56"/>
                    <a:pt x="0" y="124"/>
                  </a:cubicBezTo>
                  <a:cubicBezTo>
                    <a:pt x="0" y="564"/>
                    <a:pt x="0" y="564"/>
                    <a:pt x="0" y="564"/>
                  </a:cubicBezTo>
                  <a:cubicBezTo>
                    <a:pt x="0" y="629"/>
                    <a:pt x="51" y="682"/>
                    <a:pt x="115" y="6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16" name="Freeform 417">
              <a:extLst>
                <a:ext uri="{FF2B5EF4-FFF2-40B4-BE49-F238E27FC236}">
                  <a16:creationId xmlns:a16="http://schemas.microsoft.com/office/drawing/2014/main" id="{92F83DC0-824E-47CE-AB4D-92318E8782E7}"/>
                </a:ext>
              </a:extLst>
            </p:cNvPr>
            <p:cNvSpPr>
              <a:spLocks/>
            </p:cNvSpPr>
            <p:nvPr/>
          </p:nvSpPr>
          <p:spPr bwMode="auto">
            <a:xfrm>
              <a:off x="3116" y="3379"/>
              <a:ext cx="195" cy="147"/>
            </a:xfrm>
            <a:custGeom>
              <a:avLst/>
              <a:gdLst>
                <a:gd name="T0" fmla="*/ 124 w 330"/>
                <a:gd name="T1" fmla="*/ 41 h 248"/>
                <a:gd name="T2" fmla="*/ 124 w 330"/>
                <a:gd name="T3" fmla="*/ 107 h 248"/>
                <a:gd name="T4" fmla="*/ 29 w 330"/>
                <a:gd name="T5" fmla="*/ 12 h 248"/>
                <a:gd name="T6" fmla="*/ 0 w 330"/>
                <a:gd name="T7" fmla="*/ 0 h 248"/>
                <a:gd name="T8" fmla="*/ 0 w 330"/>
                <a:gd name="T9" fmla="*/ 100 h 248"/>
                <a:gd name="T10" fmla="*/ 136 w 330"/>
                <a:gd name="T11" fmla="*/ 235 h 248"/>
                <a:gd name="T12" fmla="*/ 165 w 330"/>
                <a:gd name="T13" fmla="*/ 248 h 248"/>
                <a:gd name="T14" fmla="*/ 181 w 330"/>
                <a:gd name="T15" fmla="*/ 244 h 248"/>
                <a:gd name="T16" fmla="*/ 206 w 330"/>
                <a:gd name="T17" fmla="*/ 206 h 248"/>
                <a:gd name="T18" fmla="*/ 206 w 330"/>
                <a:gd name="T19" fmla="*/ 83 h 248"/>
                <a:gd name="T20" fmla="*/ 330 w 330"/>
                <a:gd name="T21" fmla="*/ 83 h 248"/>
                <a:gd name="T22" fmla="*/ 330 w 330"/>
                <a:gd name="T23" fmla="*/ 0 h 248"/>
                <a:gd name="T24" fmla="*/ 165 w 330"/>
                <a:gd name="T25" fmla="*/ 0 h 248"/>
                <a:gd name="T26" fmla="*/ 124 w 330"/>
                <a:gd name="T27" fmla="*/ 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248">
                  <a:moveTo>
                    <a:pt x="124" y="41"/>
                  </a:moveTo>
                  <a:cubicBezTo>
                    <a:pt x="124" y="107"/>
                    <a:pt x="124" y="107"/>
                    <a:pt x="124" y="107"/>
                  </a:cubicBezTo>
                  <a:cubicBezTo>
                    <a:pt x="29" y="12"/>
                    <a:pt x="29" y="12"/>
                    <a:pt x="29" y="12"/>
                  </a:cubicBezTo>
                  <a:cubicBezTo>
                    <a:pt x="21" y="4"/>
                    <a:pt x="11" y="0"/>
                    <a:pt x="0" y="0"/>
                  </a:cubicBezTo>
                  <a:cubicBezTo>
                    <a:pt x="0" y="100"/>
                    <a:pt x="0" y="100"/>
                    <a:pt x="0" y="100"/>
                  </a:cubicBezTo>
                  <a:cubicBezTo>
                    <a:pt x="136" y="235"/>
                    <a:pt x="136" y="235"/>
                    <a:pt x="136" y="235"/>
                  </a:cubicBezTo>
                  <a:cubicBezTo>
                    <a:pt x="144" y="243"/>
                    <a:pt x="154" y="248"/>
                    <a:pt x="165" y="248"/>
                  </a:cubicBezTo>
                  <a:cubicBezTo>
                    <a:pt x="170" y="248"/>
                    <a:pt x="176" y="247"/>
                    <a:pt x="181" y="244"/>
                  </a:cubicBezTo>
                  <a:cubicBezTo>
                    <a:pt x="196" y="238"/>
                    <a:pt x="206" y="223"/>
                    <a:pt x="206" y="206"/>
                  </a:cubicBezTo>
                  <a:cubicBezTo>
                    <a:pt x="206" y="83"/>
                    <a:pt x="206" y="83"/>
                    <a:pt x="206" y="83"/>
                  </a:cubicBezTo>
                  <a:cubicBezTo>
                    <a:pt x="330" y="83"/>
                    <a:pt x="330" y="83"/>
                    <a:pt x="330" y="83"/>
                  </a:cubicBezTo>
                  <a:cubicBezTo>
                    <a:pt x="330" y="0"/>
                    <a:pt x="330" y="0"/>
                    <a:pt x="330" y="0"/>
                  </a:cubicBezTo>
                  <a:cubicBezTo>
                    <a:pt x="165" y="0"/>
                    <a:pt x="165" y="0"/>
                    <a:pt x="165" y="0"/>
                  </a:cubicBezTo>
                  <a:cubicBezTo>
                    <a:pt x="142" y="0"/>
                    <a:pt x="124" y="19"/>
                    <a:pt x="12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17" name="Freeform 418">
              <a:extLst>
                <a:ext uri="{FF2B5EF4-FFF2-40B4-BE49-F238E27FC236}">
                  <a16:creationId xmlns:a16="http://schemas.microsoft.com/office/drawing/2014/main" id="{6547B084-3853-436D-BE32-C53C2CA4A2C1}"/>
                </a:ext>
              </a:extLst>
            </p:cNvPr>
            <p:cNvSpPr>
              <a:spLocks noEditPoints="1"/>
            </p:cNvSpPr>
            <p:nvPr/>
          </p:nvSpPr>
          <p:spPr bwMode="auto">
            <a:xfrm>
              <a:off x="2564" y="3834"/>
              <a:ext cx="233" cy="487"/>
            </a:xfrm>
            <a:custGeom>
              <a:avLst/>
              <a:gdLst>
                <a:gd name="T0" fmla="*/ 362 w 394"/>
                <a:gd name="T1" fmla="*/ 604 h 825"/>
                <a:gd name="T2" fmla="*/ 278 w 394"/>
                <a:gd name="T3" fmla="*/ 482 h 825"/>
                <a:gd name="T4" fmla="*/ 252 w 394"/>
                <a:gd name="T5" fmla="*/ 466 h 825"/>
                <a:gd name="T6" fmla="*/ 372 w 394"/>
                <a:gd name="T7" fmla="*/ 293 h 825"/>
                <a:gd name="T8" fmla="*/ 372 w 394"/>
                <a:gd name="T9" fmla="*/ 186 h 825"/>
                <a:gd name="T10" fmla="*/ 186 w 394"/>
                <a:gd name="T11" fmla="*/ 0 h 825"/>
                <a:gd name="T12" fmla="*/ 0 w 394"/>
                <a:gd name="T13" fmla="*/ 186 h 825"/>
                <a:gd name="T14" fmla="*/ 0 w 394"/>
                <a:gd name="T15" fmla="*/ 293 h 825"/>
                <a:gd name="T16" fmla="*/ 44 w 394"/>
                <a:gd name="T17" fmla="*/ 413 h 825"/>
                <a:gd name="T18" fmla="*/ 35 w 394"/>
                <a:gd name="T19" fmla="*/ 426 h 825"/>
                <a:gd name="T20" fmla="*/ 0 w 394"/>
                <a:gd name="T21" fmla="*/ 572 h 825"/>
                <a:gd name="T22" fmla="*/ 0 w 394"/>
                <a:gd name="T23" fmla="*/ 784 h 825"/>
                <a:gd name="T24" fmla="*/ 41 w 394"/>
                <a:gd name="T25" fmla="*/ 825 h 825"/>
                <a:gd name="T26" fmla="*/ 355 w 394"/>
                <a:gd name="T27" fmla="*/ 825 h 825"/>
                <a:gd name="T28" fmla="*/ 390 w 394"/>
                <a:gd name="T29" fmla="*/ 784 h 825"/>
                <a:gd name="T30" fmla="*/ 362 w 394"/>
                <a:gd name="T31" fmla="*/ 604 h 825"/>
                <a:gd name="T32" fmla="*/ 83 w 394"/>
                <a:gd name="T33" fmla="*/ 293 h 825"/>
                <a:gd name="T34" fmla="*/ 83 w 394"/>
                <a:gd name="T35" fmla="*/ 186 h 825"/>
                <a:gd name="T36" fmla="*/ 186 w 394"/>
                <a:gd name="T37" fmla="*/ 83 h 825"/>
                <a:gd name="T38" fmla="*/ 290 w 394"/>
                <a:gd name="T39" fmla="*/ 186 h 825"/>
                <a:gd name="T40" fmla="*/ 290 w 394"/>
                <a:gd name="T41" fmla="*/ 293 h 825"/>
                <a:gd name="T42" fmla="*/ 186 w 394"/>
                <a:gd name="T43" fmla="*/ 396 h 825"/>
                <a:gd name="T44" fmla="*/ 83 w 394"/>
                <a:gd name="T45" fmla="*/ 29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4" h="825">
                  <a:moveTo>
                    <a:pt x="362" y="604"/>
                  </a:moveTo>
                  <a:cubicBezTo>
                    <a:pt x="355" y="560"/>
                    <a:pt x="318" y="504"/>
                    <a:pt x="278" y="482"/>
                  </a:cubicBezTo>
                  <a:cubicBezTo>
                    <a:pt x="252" y="466"/>
                    <a:pt x="252" y="466"/>
                    <a:pt x="252" y="466"/>
                  </a:cubicBezTo>
                  <a:cubicBezTo>
                    <a:pt x="322" y="440"/>
                    <a:pt x="372" y="372"/>
                    <a:pt x="372" y="293"/>
                  </a:cubicBezTo>
                  <a:cubicBezTo>
                    <a:pt x="372" y="186"/>
                    <a:pt x="372" y="186"/>
                    <a:pt x="372" y="186"/>
                  </a:cubicBezTo>
                  <a:cubicBezTo>
                    <a:pt x="372" y="83"/>
                    <a:pt x="289" y="0"/>
                    <a:pt x="186" y="0"/>
                  </a:cubicBezTo>
                  <a:cubicBezTo>
                    <a:pt x="83" y="0"/>
                    <a:pt x="0" y="83"/>
                    <a:pt x="0" y="186"/>
                  </a:cubicBezTo>
                  <a:cubicBezTo>
                    <a:pt x="0" y="293"/>
                    <a:pt x="0" y="293"/>
                    <a:pt x="0" y="293"/>
                  </a:cubicBezTo>
                  <a:cubicBezTo>
                    <a:pt x="0" y="339"/>
                    <a:pt x="17" y="380"/>
                    <a:pt x="44" y="413"/>
                  </a:cubicBezTo>
                  <a:cubicBezTo>
                    <a:pt x="41" y="417"/>
                    <a:pt x="38" y="421"/>
                    <a:pt x="35" y="426"/>
                  </a:cubicBezTo>
                  <a:cubicBezTo>
                    <a:pt x="16" y="461"/>
                    <a:pt x="0" y="527"/>
                    <a:pt x="0" y="572"/>
                  </a:cubicBezTo>
                  <a:cubicBezTo>
                    <a:pt x="0" y="784"/>
                    <a:pt x="0" y="784"/>
                    <a:pt x="0" y="784"/>
                  </a:cubicBezTo>
                  <a:cubicBezTo>
                    <a:pt x="0" y="807"/>
                    <a:pt x="19" y="825"/>
                    <a:pt x="41" y="825"/>
                  </a:cubicBezTo>
                  <a:cubicBezTo>
                    <a:pt x="355" y="825"/>
                    <a:pt x="355" y="825"/>
                    <a:pt x="355" y="825"/>
                  </a:cubicBezTo>
                  <a:cubicBezTo>
                    <a:pt x="378" y="825"/>
                    <a:pt x="394" y="807"/>
                    <a:pt x="390" y="784"/>
                  </a:cubicBezTo>
                  <a:lnTo>
                    <a:pt x="362" y="604"/>
                  </a:lnTo>
                  <a:close/>
                  <a:moveTo>
                    <a:pt x="83" y="293"/>
                  </a:moveTo>
                  <a:cubicBezTo>
                    <a:pt x="83" y="186"/>
                    <a:pt x="83" y="186"/>
                    <a:pt x="83" y="186"/>
                  </a:cubicBezTo>
                  <a:cubicBezTo>
                    <a:pt x="83" y="129"/>
                    <a:pt x="129" y="83"/>
                    <a:pt x="186" y="83"/>
                  </a:cubicBezTo>
                  <a:cubicBezTo>
                    <a:pt x="243" y="83"/>
                    <a:pt x="290" y="129"/>
                    <a:pt x="290" y="186"/>
                  </a:cubicBezTo>
                  <a:cubicBezTo>
                    <a:pt x="290" y="293"/>
                    <a:pt x="290" y="293"/>
                    <a:pt x="290" y="293"/>
                  </a:cubicBezTo>
                  <a:cubicBezTo>
                    <a:pt x="290" y="350"/>
                    <a:pt x="243" y="396"/>
                    <a:pt x="186" y="396"/>
                  </a:cubicBezTo>
                  <a:cubicBezTo>
                    <a:pt x="129" y="396"/>
                    <a:pt x="83" y="350"/>
                    <a:pt x="83" y="2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18" name="Freeform 419">
              <a:extLst>
                <a:ext uri="{FF2B5EF4-FFF2-40B4-BE49-F238E27FC236}">
                  <a16:creationId xmlns:a16="http://schemas.microsoft.com/office/drawing/2014/main" id="{C3BD316C-B195-4CFF-AE1B-0B3FED743D59}"/>
                </a:ext>
              </a:extLst>
            </p:cNvPr>
            <p:cNvSpPr>
              <a:spLocks/>
            </p:cNvSpPr>
            <p:nvPr/>
          </p:nvSpPr>
          <p:spPr bwMode="auto">
            <a:xfrm>
              <a:off x="2650" y="3196"/>
              <a:ext cx="418" cy="573"/>
            </a:xfrm>
            <a:custGeom>
              <a:avLst/>
              <a:gdLst>
                <a:gd name="T0" fmla="*/ 708 w 708"/>
                <a:gd name="T1" fmla="*/ 681 h 970"/>
                <a:gd name="T2" fmla="*/ 708 w 708"/>
                <a:gd name="T3" fmla="*/ 124 h 970"/>
                <a:gd name="T4" fmla="*/ 584 w 708"/>
                <a:gd name="T5" fmla="*/ 0 h 970"/>
                <a:gd name="T6" fmla="*/ 529 w 708"/>
                <a:gd name="T7" fmla="*/ 0 h 970"/>
                <a:gd name="T8" fmla="*/ 529 w 708"/>
                <a:gd name="T9" fmla="*/ 83 h 970"/>
                <a:gd name="T10" fmla="*/ 584 w 708"/>
                <a:gd name="T11" fmla="*/ 83 h 970"/>
                <a:gd name="T12" fmla="*/ 625 w 708"/>
                <a:gd name="T13" fmla="*/ 124 h 970"/>
                <a:gd name="T14" fmla="*/ 625 w 708"/>
                <a:gd name="T15" fmla="*/ 681 h 970"/>
                <a:gd name="T16" fmla="*/ 584 w 708"/>
                <a:gd name="T17" fmla="*/ 723 h 970"/>
                <a:gd name="T18" fmla="*/ 206 w 708"/>
                <a:gd name="T19" fmla="*/ 723 h 970"/>
                <a:gd name="T20" fmla="*/ 177 w 708"/>
                <a:gd name="T21" fmla="*/ 735 h 970"/>
                <a:gd name="T22" fmla="*/ 82 w 708"/>
                <a:gd name="T23" fmla="*/ 829 h 970"/>
                <a:gd name="T24" fmla="*/ 82 w 708"/>
                <a:gd name="T25" fmla="*/ 124 h 970"/>
                <a:gd name="T26" fmla="*/ 124 w 708"/>
                <a:gd name="T27" fmla="*/ 83 h 970"/>
                <a:gd name="T28" fmla="*/ 281 w 708"/>
                <a:gd name="T29" fmla="*/ 83 h 970"/>
                <a:gd name="T30" fmla="*/ 281 w 708"/>
                <a:gd name="T31" fmla="*/ 0 h 970"/>
                <a:gd name="T32" fmla="*/ 124 w 708"/>
                <a:gd name="T33" fmla="*/ 0 h 970"/>
                <a:gd name="T34" fmla="*/ 0 w 708"/>
                <a:gd name="T35" fmla="*/ 124 h 970"/>
                <a:gd name="T36" fmla="*/ 0 w 708"/>
                <a:gd name="T37" fmla="*/ 929 h 970"/>
                <a:gd name="T38" fmla="*/ 25 w 708"/>
                <a:gd name="T39" fmla="*/ 967 h 970"/>
                <a:gd name="T40" fmla="*/ 41 w 708"/>
                <a:gd name="T41" fmla="*/ 970 h 970"/>
                <a:gd name="T42" fmla="*/ 70 w 708"/>
                <a:gd name="T43" fmla="*/ 958 h 970"/>
                <a:gd name="T44" fmla="*/ 223 w 708"/>
                <a:gd name="T45" fmla="*/ 805 h 970"/>
                <a:gd name="T46" fmla="*/ 584 w 708"/>
                <a:gd name="T47" fmla="*/ 805 h 970"/>
                <a:gd name="T48" fmla="*/ 708 w 708"/>
                <a:gd name="T49" fmla="*/ 681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8" h="970">
                  <a:moveTo>
                    <a:pt x="708" y="681"/>
                  </a:moveTo>
                  <a:cubicBezTo>
                    <a:pt x="708" y="124"/>
                    <a:pt x="708" y="124"/>
                    <a:pt x="708" y="124"/>
                  </a:cubicBezTo>
                  <a:cubicBezTo>
                    <a:pt x="708" y="56"/>
                    <a:pt x="652" y="0"/>
                    <a:pt x="584" y="0"/>
                  </a:cubicBezTo>
                  <a:cubicBezTo>
                    <a:pt x="529" y="0"/>
                    <a:pt x="529" y="0"/>
                    <a:pt x="529" y="0"/>
                  </a:cubicBezTo>
                  <a:cubicBezTo>
                    <a:pt x="529" y="83"/>
                    <a:pt x="529" y="83"/>
                    <a:pt x="529" y="83"/>
                  </a:cubicBezTo>
                  <a:cubicBezTo>
                    <a:pt x="584" y="83"/>
                    <a:pt x="584" y="83"/>
                    <a:pt x="584" y="83"/>
                  </a:cubicBezTo>
                  <a:cubicBezTo>
                    <a:pt x="607" y="83"/>
                    <a:pt x="625" y="101"/>
                    <a:pt x="625" y="124"/>
                  </a:cubicBezTo>
                  <a:cubicBezTo>
                    <a:pt x="625" y="681"/>
                    <a:pt x="625" y="681"/>
                    <a:pt x="625" y="681"/>
                  </a:cubicBezTo>
                  <a:cubicBezTo>
                    <a:pt x="625" y="704"/>
                    <a:pt x="607" y="723"/>
                    <a:pt x="584" y="723"/>
                  </a:cubicBezTo>
                  <a:cubicBezTo>
                    <a:pt x="206" y="723"/>
                    <a:pt x="206" y="723"/>
                    <a:pt x="206" y="723"/>
                  </a:cubicBezTo>
                  <a:cubicBezTo>
                    <a:pt x="195" y="723"/>
                    <a:pt x="185" y="727"/>
                    <a:pt x="177" y="735"/>
                  </a:cubicBezTo>
                  <a:cubicBezTo>
                    <a:pt x="82" y="829"/>
                    <a:pt x="82" y="829"/>
                    <a:pt x="82" y="829"/>
                  </a:cubicBezTo>
                  <a:cubicBezTo>
                    <a:pt x="82" y="124"/>
                    <a:pt x="82" y="124"/>
                    <a:pt x="82" y="124"/>
                  </a:cubicBezTo>
                  <a:cubicBezTo>
                    <a:pt x="82" y="101"/>
                    <a:pt x="101" y="83"/>
                    <a:pt x="124" y="83"/>
                  </a:cubicBezTo>
                  <a:cubicBezTo>
                    <a:pt x="281" y="83"/>
                    <a:pt x="281" y="83"/>
                    <a:pt x="281" y="83"/>
                  </a:cubicBezTo>
                  <a:cubicBezTo>
                    <a:pt x="281" y="0"/>
                    <a:pt x="281" y="0"/>
                    <a:pt x="281" y="0"/>
                  </a:cubicBezTo>
                  <a:cubicBezTo>
                    <a:pt x="124" y="0"/>
                    <a:pt x="124" y="0"/>
                    <a:pt x="124" y="0"/>
                  </a:cubicBezTo>
                  <a:cubicBezTo>
                    <a:pt x="55" y="0"/>
                    <a:pt x="0" y="56"/>
                    <a:pt x="0" y="124"/>
                  </a:cubicBezTo>
                  <a:cubicBezTo>
                    <a:pt x="0" y="929"/>
                    <a:pt x="0" y="929"/>
                    <a:pt x="0" y="929"/>
                  </a:cubicBezTo>
                  <a:cubicBezTo>
                    <a:pt x="0" y="945"/>
                    <a:pt x="10" y="961"/>
                    <a:pt x="25" y="967"/>
                  </a:cubicBezTo>
                  <a:cubicBezTo>
                    <a:pt x="30" y="969"/>
                    <a:pt x="36" y="970"/>
                    <a:pt x="41" y="970"/>
                  </a:cubicBezTo>
                  <a:cubicBezTo>
                    <a:pt x="52" y="970"/>
                    <a:pt x="62" y="966"/>
                    <a:pt x="70" y="958"/>
                  </a:cubicBezTo>
                  <a:cubicBezTo>
                    <a:pt x="223" y="805"/>
                    <a:pt x="223" y="805"/>
                    <a:pt x="223" y="805"/>
                  </a:cubicBezTo>
                  <a:cubicBezTo>
                    <a:pt x="584" y="805"/>
                    <a:pt x="584" y="805"/>
                    <a:pt x="584" y="805"/>
                  </a:cubicBezTo>
                  <a:cubicBezTo>
                    <a:pt x="652" y="805"/>
                    <a:pt x="708" y="749"/>
                    <a:pt x="708" y="6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19" name="Freeform 420">
              <a:extLst>
                <a:ext uri="{FF2B5EF4-FFF2-40B4-BE49-F238E27FC236}">
                  <a16:creationId xmlns:a16="http://schemas.microsoft.com/office/drawing/2014/main" id="{9F13F82A-FE4E-483C-A7DB-2248678C28A0}"/>
                </a:ext>
              </a:extLst>
            </p:cNvPr>
            <p:cNvSpPr>
              <a:spLocks noEditPoints="1"/>
            </p:cNvSpPr>
            <p:nvPr/>
          </p:nvSpPr>
          <p:spPr bwMode="auto">
            <a:xfrm>
              <a:off x="3007" y="3834"/>
              <a:ext cx="412" cy="487"/>
            </a:xfrm>
            <a:custGeom>
              <a:avLst/>
              <a:gdLst>
                <a:gd name="T0" fmla="*/ 688 w 698"/>
                <a:gd name="T1" fmla="*/ 636 h 825"/>
                <a:gd name="T2" fmla="*/ 609 w 698"/>
                <a:gd name="T3" fmla="*/ 517 h 825"/>
                <a:gd name="T4" fmla="*/ 459 w 698"/>
                <a:gd name="T5" fmla="*/ 442 h 825"/>
                <a:gd name="T6" fmla="*/ 535 w 698"/>
                <a:gd name="T7" fmla="*/ 293 h 825"/>
                <a:gd name="T8" fmla="*/ 535 w 698"/>
                <a:gd name="T9" fmla="*/ 186 h 825"/>
                <a:gd name="T10" fmla="*/ 349 w 698"/>
                <a:gd name="T11" fmla="*/ 0 h 825"/>
                <a:gd name="T12" fmla="*/ 163 w 698"/>
                <a:gd name="T13" fmla="*/ 186 h 825"/>
                <a:gd name="T14" fmla="*/ 163 w 698"/>
                <a:gd name="T15" fmla="*/ 293 h 825"/>
                <a:gd name="T16" fmla="*/ 239 w 698"/>
                <a:gd name="T17" fmla="*/ 442 h 825"/>
                <a:gd name="T18" fmla="*/ 89 w 698"/>
                <a:gd name="T19" fmla="*/ 517 h 825"/>
                <a:gd name="T20" fmla="*/ 10 w 698"/>
                <a:gd name="T21" fmla="*/ 636 h 825"/>
                <a:gd name="T22" fmla="*/ 1 w 698"/>
                <a:gd name="T23" fmla="*/ 784 h 825"/>
                <a:gd name="T24" fmla="*/ 40 w 698"/>
                <a:gd name="T25" fmla="*/ 825 h 825"/>
                <a:gd name="T26" fmla="*/ 658 w 698"/>
                <a:gd name="T27" fmla="*/ 825 h 825"/>
                <a:gd name="T28" fmla="*/ 697 w 698"/>
                <a:gd name="T29" fmla="*/ 784 h 825"/>
                <a:gd name="T30" fmla="*/ 688 w 698"/>
                <a:gd name="T31" fmla="*/ 636 h 825"/>
                <a:gd name="T32" fmla="*/ 453 w 698"/>
                <a:gd name="T33" fmla="*/ 293 h 825"/>
                <a:gd name="T34" fmla="*/ 349 w 698"/>
                <a:gd name="T35" fmla="*/ 396 h 825"/>
                <a:gd name="T36" fmla="*/ 245 w 698"/>
                <a:gd name="T37" fmla="*/ 293 h 825"/>
                <a:gd name="T38" fmla="*/ 245 w 698"/>
                <a:gd name="T39" fmla="*/ 186 h 825"/>
                <a:gd name="T40" fmla="*/ 349 w 698"/>
                <a:gd name="T41" fmla="*/ 83 h 825"/>
                <a:gd name="T42" fmla="*/ 453 w 698"/>
                <a:gd name="T43" fmla="*/ 186 h 825"/>
                <a:gd name="T44" fmla="*/ 453 w 698"/>
                <a:gd name="T45" fmla="*/ 29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8" h="825">
                  <a:moveTo>
                    <a:pt x="688" y="636"/>
                  </a:moveTo>
                  <a:cubicBezTo>
                    <a:pt x="685" y="591"/>
                    <a:pt x="650" y="537"/>
                    <a:pt x="609" y="517"/>
                  </a:cubicBezTo>
                  <a:cubicBezTo>
                    <a:pt x="459" y="442"/>
                    <a:pt x="459" y="442"/>
                    <a:pt x="459" y="442"/>
                  </a:cubicBezTo>
                  <a:cubicBezTo>
                    <a:pt x="505" y="409"/>
                    <a:pt x="535" y="354"/>
                    <a:pt x="535" y="293"/>
                  </a:cubicBezTo>
                  <a:cubicBezTo>
                    <a:pt x="535" y="186"/>
                    <a:pt x="535" y="186"/>
                    <a:pt x="535" y="186"/>
                  </a:cubicBezTo>
                  <a:cubicBezTo>
                    <a:pt x="535" y="83"/>
                    <a:pt x="452" y="0"/>
                    <a:pt x="349" y="0"/>
                  </a:cubicBezTo>
                  <a:cubicBezTo>
                    <a:pt x="246" y="0"/>
                    <a:pt x="163" y="83"/>
                    <a:pt x="163" y="186"/>
                  </a:cubicBezTo>
                  <a:cubicBezTo>
                    <a:pt x="163" y="293"/>
                    <a:pt x="163" y="293"/>
                    <a:pt x="163" y="293"/>
                  </a:cubicBezTo>
                  <a:cubicBezTo>
                    <a:pt x="163" y="354"/>
                    <a:pt x="193" y="409"/>
                    <a:pt x="239" y="442"/>
                  </a:cubicBezTo>
                  <a:cubicBezTo>
                    <a:pt x="89" y="517"/>
                    <a:pt x="89" y="517"/>
                    <a:pt x="89" y="517"/>
                  </a:cubicBezTo>
                  <a:cubicBezTo>
                    <a:pt x="49" y="537"/>
                    <a:pt x="13" y="591"/>
                    <a:pt x="10" y="636"/>
                  </a:cubicBezTo>
                  <a:cubicBezTo>
                    <a:pt x="1" y="784"/>
                    <a:pt x="1" y="784"/>
                    <a:pt x="1" y="784"/>
                  </a:cubicBezTo>
                  <a:cubicBezTo>
                    <a:pt x="0" y="807"/>
                    <a:pt x="17" y="825"/>
                    <a:pt x="40" y="825"/>
                  </a:cubicBezTo>
                  <a:cubicBezTo>
                    <a:pt x="658" y="825"/>
                    <a:pt x="658" y="825"/>
                    <a:pt x="658" y="825"/>
                  </a:cubicBezTo>
                  <a:cubicBezTo>
                    <a:pt x="681" y="825"/>
                    <a:pt x="698" y="807"/>
                    <a:pt x="697" y="784"/>
                  </a:cubicBezTo>
                  <a:lnTo>
                    <a:pt x="688" y="636"/>
                  </a:lnTo>
                  <a:close/>
                  <a:moveTo>
                    <a:pt x="453" y="293"/>
                  </a:moveTo>
                  <a:cubicBezTo>
                    <a:pt x="453" y="350"/>
                    <a:pt x="406" y="396"/>
                    <a:pt x="349" y="396"/>
                  </a:cubicBezTo>
                  <a:cubicBezTo>
                    <a:pt x="292" y="396"/>
                    <a:pt x="245" y="350"/>
                    <a:pt x="245" y="293"/>
                  </a:cubicBezTo>
                  <a:cubicBezTo>
                    <a:pt x="245" y="186"/>
                    <a:pt x="245" y="186"/>
                    <a:pt x="245" y="186"/>
                  </a:cubicBezTo>
                  <a:cubicBezTo>
                    <a:pt x="245" y="129"/>
                    <a:pt x="292" y="83"/>
                    <a:pt x="349" y="83"/>
                  </a:cubicBezTo>
                  <a:cubicBezTo>
                    <a:pt x="406" y="83"/>
                    <a:pt x="453" y="129"/>
                    <a:pt x="453" y="186"/>
                  </a:cubicBezTo>
                  <a:lnTo>
                    <a:pt x="453"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20" name="Freeform 421">
              <a:extLst>
                <a:ext uri="{FF2B5EF4-FFF2-40B4-BE49-F238E27FC236}">
                  <a16:creationId xmlns:a16="http://schemas.microsoft.com/office/drawing/2014/main" id="{84A26A68-EF0B-4D2F-B6B2-0DC75D1B33C8}"/>
                </a:ext>
              </a:extLst>
            </p:cNvPr>
            <p:cNvSpPr>
              <a:spLocks/>
            </p:cNvSpPr>
            <p:nvPr/>
          </p:nvSpPr>
          <p:spPr bwMode="auto">
            <a:xfrm>
              <a:off x="3360" y="3196"/>
              <a:ext cx="417" cy="573"/>
            </a:xfrm>
            <a:custGeom>
              <a:avLst/>
              <a:gdLst>
                <a:gd name="T0" fmla="*/ 637 w 707"/>
                <a:gd name="T1" fmla="*/ 958 h 970"/>
                <a:gd name="T2" fmla="*/ 666 w 707"/>
                <a:gd name="T3" fmla="*/ 970 h 970"/>
                <a:gd name="T4" fmla="*/ 682 w 707"/>
                <a:gd name="T5" fmla="*/ 967 h 970"/>
                <a:gd name="T6" fmla="*/ 707 w 707"/>
                <a:gd name="T7" fmla="*/ 929 h 970"/>
                <a:gd name="T8" fmla="*/ 707 w 707"/>
                <a:gd name="T9" fmla="*/ 124 h 970"/>
                <a:gd name="T10" fmla="*/ 583 w 707"/>
                <a:gd name="T11" fmla="*/ 0 h 970"/>
                <a:gd name="T12" fmla="*/ 426 w 707"/>
                <a:gd name="T13" fmla="*/ 0 h 970"/>
                <a:gd name="T14" fmla="*/ 426 w 707"/>
                <a:gd name="T15" fmla="*/ 83 h 970"/>
                <a:gd name="T16" fmla="*/ 583 w 707"/>
                <a:gd name="T17" fmla="*/ 83 h 970"/>
                <a:gd name="T18" fmla="*/ 625 w 707"/>
                <a:gd name="T19" fmla="*/ 124 h 970"/>
                <a:gd name="T20" fmla="*/ 625 w 707"/>
                <a:gd name="T21" fmla="*/ 829 h 970"/>
                <a:gd name="T22" fmla="*/ 530 w 707"/>
                <a:gd name="T23" fmla="*/ 735 h 970"/>
                <a:gd name="T24" fmla="*/ 501 w 707"/>
                <a:gd name="T25" fmla="*/ 723 h 970"/>
                <a:gd name="T26" fmla="*/ 123 w 707"/>
                <a:gd name="T27" fmla="*/ 723 h 970"/>
                <a:gd name="T28" fmla="*/ 82 w 707"/>
                <a:gd name="T29" fmla="*/ 681 h 970"/>
                <a:gd name="T30" fmla="*/ 82 w 707"/>
                <a:gd name="T31" fmla="*/ 124 h 970"/>
                <a:gd name="T32" fmla="*/ 123 w 707"/>
                <a:gd name="T33" fmla="*/ 83 h 970"/>
                <a:gd name="T34" fmla="*/ 178 w 707"/>
                <a:gd name="T35" fmla="*/ 83 h 970"/>
                <a:gd name="T36" fmla="*/ 178 w 707"/>
                <a:gd name="T37" fmla="*/ 0 h 970"/>
                <a:gd name="T38" fmla="*/ 123 w 707"/>
                <a:gd name="T39" fmla="*/ 0 h 970"/>
                <a:gd name="T40" fmla="*/ 0 w 707"/>
                <a:gd name="T41" fmla="*/ 124 h 970"/>
                <a:gd name="T42" fmla="*/ 0 w 707"/>
                <a:gd name="T43" fmla="*/ 681 h 970"/>
                <a:gd name="T44" fmla="*/ 123 w 707"/>
                <a:gd name="T45" fmla="*/ 805 h 970"/>
                <a:gd name="T46" fmla="*/ 484 w 707"/>
                <a:gd name="T47" fmla="*/ 805 h 970"/>
                <a:gd name="T48" fmla="*/ 637 w 707"/>
                <a:gd name="T49" fmla="*/ 95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7" h="970">
                  <a:moveTo>
                    <a:pt x="637" y="958"/>
                  </a:moveTo>
                  <a:cubicBezTo>
                    <a:pt x="645" y="966"/>
                    <a:pt x="655" y="970"/>
                    <a:pt x="666" y="970"/>
                  </a:cubicBezTo>
                  <a:cubicBezTo>
                    <a:pt x="671" y="970"/>
                    <a:pt x="677" y="969"/>
                    <a:pt x="682" y="967"/>
                  </a:cubicBezTo>
                  <a:cubicBezTo>
                    <a:pt x="697" y="961"/>
                    <a:pt x="707" y="945"/>
                    <a:pt x="707" y="929"/>
                  </a:cubicBezTo>
                  <a:cubicBezTo>
                    <a:pt x="707" y="124"/>
                    <a:pt x="707" y="124"/>
                    <a:pt x="707" y="124"/>
                  </a:cubicBezTo>
                  <a:cubicBezTo>
                    <a:pt x="707" y="56"/>
                    <a:pt x="652" y="0"/>
                    <a:pt x="583" y="0"/>
                  </a:cubicBezTo>
                  <a:cubicBezTo>
                    <a:pt x="426" y="0"/>
                    <a:pt x="426" y="0"/>
                    <a:pt x="426" y="0"/>
                  </a:cubicBezTo>
                  <a:cubicBezTo>
                    <a:pt x="426" y="83"/>
                    <a:pt x="426" y="83"/>
                    <a:pt x="426" y="83"/>
                  </a:cubicBezTo>
                  <a:cubicBezTo>
                    <a:pt x="583" y="83"/>
                    <a:pt x="583" y="83"/>
                    <a:pt x="583" y="83"/>
                  </a:cubicBezTo>
                  <a:cubicBezTo>
                    <a:pt x="606" y="83"/>
                    <a:pt x="625" y="101"/>
                    <a:pt x="625" y="124"/>
                  </a:cubicBezTo>
                  <a:cubicBezTo>
                    <a:pt x="625" y="829"/>
                    <a:pt x="625" y="829"/>
                    <a:pt x="625" y="829"/>
                  </a:cubicBezTo>
                  <a:cubicBezTo>
                    <a:pt x="530" y="735"/>
                    <a:pt x="530" y="735"/>
                    <a:pt x="530" y="735"/>
                  </a:cubicBezTo>
                  <a:cubicBezTo>
                    <a:pt x="522" y="727"/>
                    <a:pt x="512" y="723"/>
                    <a:pt x="501" y="723"/>
                  </a:cubicBezTo>
                  <a:cubicBezTo>
                    <a:pt x="123" y="723"/>
                    <a:pt x="123" y="723"/>
                    <a:pt x="123" y="723"/>
                  </a:cubicBezTo>
                  <a:cubicBezTo>
                    <a:pt x="101" y="723"/>
                    <a:pt x="82" y="704"/>
                    <a:pt x="82" y="681"/>
                  </a:cubicBezTo>
                  <a:cubicBezTo>
                    <a:pt x="82" y="124"/>
                    <a:pt x="82" y="124"/>
                    <a:pt x="82" y="124"/>
                  </a:cubicBezTo>
                  <a:cubicBezTo>
                    <a:pt x="82" y="101"/>
                    <a:pt x="101" y="83"/>
                    <a:pt x="123" y="83"/>
                  </a:cubicBezTo>
                  <a:cubicBezTo>
                    <a:pt x="178" y="83"/>
                    <a:pt x="178" y="83"/>
                    <a:pt x="178" y="83"/>
                  </a:cubicBezTo>
                  <a:cubicBezTo>
                    <a:pt x="178" y="0"/>
                    <a:pt x="178" y="0"/>
                    <a:pt x="178" y="0"/>
                  </a:cubicBezTo>
                  <a:cubicBezTo>
                    <a:pt x="123" y="0"/>
                    <a:pt x="123" y="0"/>
                    <a:pt x="123" y="0"/>
                  </a:cubicBezTo>
                  <a:cubicBezTo>
                    <a:pt x="55" y="0"/>
                    <a:pt x="0" y="56"/>
                    <a:pt x="0" y="124"/>
                  </a:cubicBezTo>
                  <a:cubicBezTo>
                    <a:pt x="0" y="681"/>
                    <a:pt x="0" y="681"/>
                    <a:pt x="0" y="681"/>
                  </a:cubicBezTo>
                  <a:cubicBezTo>
                    <a:pt x="0" y="749"/>
                    <a:pt x="55" y="805"/>
                    <a:pt x="123" y="805"/>
                  </a:cubicBezTo>
                  <a:cubicBezTo>
                    <a:pt x="484" y="805"/>
                    <a:pt x="484" y="805"/>
                    <a:pt x="484" y="805"/>
                  </a:cubicBezTo>
                  <a:lnTo>
                    <a:pt x="637" y="9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23" name="Freeform 422">
              <a:extLst>
                <a:ext uri="{FF2B5EF4-FFF2-40B4-BE49-F238E27FC236}">
                  <a16:creationId xmlns:a16="http://schemas.microsoft.com/office/drawing/2014/main" id="{102F9214-31B3-450D-84A7-94B6286A4C4E}"/>
                </a:ext>
              </a:extLst>
            </p:cNvPr>
            <p:cNvSpPr>
              <a:spLocks noEditPoints="1"/>
            </p:cNvSpPr>
            <p:nvPr/>
          </p:nvSpPr>
          <p:spPr bwMode="auto">
            <a:xfrm>
              <a:off x="3630" y="3834"/>
              <a:ext cx="233" cy="487"/>
            </a:xfrm>
            <a:custGeom>
              <a:avLst/>
              <a:gdLst>
                <a:gd name="T0" fmla="*/ 394 w 394"/>
                <a:gd name="T1" fmla="*/ 186 h 825"/>
                <a:gd name="T2" fmla="*/ 208 w 394"/>
                <a:gd name="T3" fmla="*/ 0 h 825"/>
                <a:gd name="T4" fmla="*/ 22 w 394"/>
                <a:gd name="T5" fmla="*/ 186 h 825"/>
                <a:gd name="T6" fmla="*/ 22 w 394"/>
                <a:gd name="T7" fmla="*/ 293 h 825"/>
                <a:gd name="T8" fmla="*/ 142 w 394"/>
                <a:gd name="T9" fmla="*/ 466 h 825"/>
                <a:gd name="T10" fmla="*/ 116 w 394"/>
                <a:gd name="T11" fmla="*/ 482 h 825"/>
                <a:gd name="T12" fmla="*/ 32 w 394"/>
                <a:gd name="T13" fmla="*/ 604 h 825"/>
                <a:gd name="T14" fmla="*/ 4 w 394"/>
                <a:gd name="T15" fmla="*/ 784 h 825"/>
                <a:gd name="T16" fmla="*/ 39 w 394"/>
                <a:gd name="T17" fmla="*/ 825 h 825"/>
                <a:gd name="T18" fmla="*/ 353 w 394"/>
                <a:gd name="T19" fmla="*/ 825 h 825"/>
                <a:gd name="T20" fmla="*/ 394 w 394"/>
                <a:gd name="T21" fmla="*/ 784 h 825"/>
                <a:gd name="T22" fmla="*/ 394 w 394"/>
                <a:gd name="T23" fmla="*/ 572 h 825"/>
                <a:gd name="T24" fmla="*/ 359 w 394"/>
                <a:gd name="T25" fmla="*/ 425 h 825"/>
                <a:gd name="T26" fmla="*/ 350 w 394"/>
                <a:gd name="T27" fmla="*/ 413 h 825"/>
                <a:gd name="T28" fmla="*/ 394 w 394"/>
                <a:gd name="T29" fmla="*/ 293 h 825"/>
                <a:gd name="T30" fmla="*/ 394 w 394"/>
                <a:gd name="T31" fmla="*/ 186 h 825"/>
                <a:gd name="T32" fmla="*/ 312 w 394"/>
                <a:gd name="T33" fmla="*/ 293 h 825"/>
                <a:gd name="T34" fmla="*/ 208 w 394"/>
                <a:gd name="T35" fmla="*/ 396 h 825"/>
                <a:gd name="T36" fmla="*/ 104 w 394"/>
                <a:gd name="T37" fmla="*/ 293 h 825"/>
                <a:gd name="T38" fmla="*/ 104 w 394"/>
                <a:gd name="T39" fmla="*/ 186 h 825"/>
                <a:gd name="T40" fmla="*/ 208 w 394"/>
                <a:gd name="T41" fmla="*/ 83 h 825"/>
                <a:gd name="T42" fmla="*/ 312 w 394"/>
                <a:gd name="T43" fmla="*/ 186 h 825"/>
                <a:gd name="T44" fmla="*/ 312 w 394"/>
                <a:gd name="T45" fmla="*/ 29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4" h="825">
                  <a:moveTo>
                    <a:pt x="394" y="186"/>
                  </a:moveTo>
                  <a:cubicBezTo>
                    <a:pt x="394" y="83"/>
                    <a:pt x="311" y="0"/>
                    <a:pt x="208" y="0"/>
                  </a:cubicBezTo>
                  <a:cubicBezTo>
                    <a:pt x="105" y="0"/>
                    <a:pt x="22" y="83"/>
                    <a:pt x="22" y="186"/>
                  </a:cubicBezTo>
                  <a:cubicBezTo>
                    <a:pt x="22" y="293"/>
                    <a:pt x="22" y="293"/>
                    <a:pt x="22" y="293"/>
                  </a:cubicBezTo>
                  <a:cubicBezTo>
                    <a:pt x="22" y="372"/>
                    <a:pt x="72" y="440"/>
                    <a:pt x="142" y="466"/>
                  </a:cubicBezTo>
                  <a:cubicBezTo>
                    <a:pt x="116" y="482"/>
                    <a:pt x="116" y="482"/>
                    <a:pt x="116" y="482"/>
                  </a:cubicBezTo>
                  <a:cubicBezTo>
                    <a:pt x="76" y="504"/>
                    <a:pt x="39" y="560"/>
                    <a:pt x="32" y="604"/>
                  </a:cubicBezTo>
                  <a:cubicBezTo>
                    <a:pt x="4" y="784"/>
                    <a:pt x="4" y="784"/>
                    <a:pt x="4" y="784"/>
                  </a:cubicBezTo>
                  <a:cubicBezTo>
                    <a:pt x="0" y="807"/>
                    <a:pt x="16" y="825"/>
                    <a:pt x="39" y="825"/>
                  </a:cubicBezTo>
                  <a:cubicBezTo>
                    <a:pt x="353" y="825"/>
                    <a:pt x="353" y="825"/>
                    <a:pt x="353" y="825"/>
                  </a:cubicBezTo>
                  <a:cubicBezTo>
                    <a:pt x="376" y="825"/>
                    <a:pt x="394" y="807"/>
                    <a:pt x="394" y="784"/>
                  </a:cubicBezTo>
                  <a:cubicBezTo>
                    <a:pt x="394" y="572"/>
                    <a:pt x="394" y="572"/>
                    <a:pt x="394" y="572"/>
                  </a:cubicBezTo>
                  <a:cubicBezTo>
                    <a:pt x="394" y="527"/>
                    <a:pt x="378" y="461"/>
                    <a:pt x="359" y="425"/>
                  </a:cubicBezTo>
                  <a:cubicBezTo>
                    <a:pt x="356" y="421"/>
                    <a:pt x="353" y="417"/>
                    <a:pt x="350" y="413"/>
                  </a:cubicBezTo>
                  <a:cubicBezTo>
                    <a:pt x="377" y="380"/>
                    <a:pt x="394" y="338"/>
                    <a:pt x="394" y="293"/>
                  </a:cubicBezTo>
                  <a:lnTo>
                    <a:pt x="394" y="186"/>
                  </a:lnTo>
                  <a:close/>
                  <a:moveTo>
                    <a:pt x="312" y="293"/>
                  </a:moveTo>
                  <a:cubicBezTo>
                    <a:pt x="312" y="350"/>
                    <a:pt x="265" y="396"/>
                    <a:pt x="208" y="396"/>
                  </a:cubicBezTo>
                  <a:cubicBezTo>
                    <a:pt x="151" y="396"/>
                    <a:pt x="104" y="350"/>
                    <a:pt x="104" y="293"/>
                  </a:cubicBezTo>
                  <a:cubicBezTo>
                    <a:pt x="104" y="186"/>
                    <a:pt x="104" y="186"/>
                    <a:pt x="104" y="186"/>
                  </a:cubicBezTo>
                  <a:cubicBezTo>
                    <a:pt x="104" y="129"/>
                    <a:pt x="151" y="83"/>
                    <a:pt x="208" y="83"/>
                  </a:cubicBezTo>
                  <a:cubicBezTo>
                    <a:pt x="265" y="83"/>
                    <a:pt x="312" y="129"/>
                    <a:pt x="312" y="186"/>
                  </a:cubicBezTo>
                  <a:lnTo>
                    <a:pt x="312"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grpSp>
      <p:sp>
        <p:nvSpPr>
          <p:cNvPr id="26" name="Freeform 502">
            <a:extLst>
              <a:ext uri="{FF2B5EF4-FFF2-40B4-BE49-F238E27FC236}">
                <a16:creationId xmlns:a16="http://schemas.microsoft.com/office/drawing/2014/main" id="{3E04CE51-CC3E-4F72-8E69-3A9D61947FAF}"/>
              </a:ext>
            </a:extLst>
          </p:cNvPr>
          <p:cNvSpPr>
            <a:spLocks noChangeAspect="1" noEditPoints="1"/>
          </p:cNvSpPr>
          <p:nvPr/>
        </p:nvSpPr>
        <p:spPr bwMode="auto">
          <a:xfrm>
            <a:off x="521926" y="2851778"/>
            <a:ext cx="469401" cy="496245"/>
          </a:xfrm>
          <a:custGeom>
            <a:avLst/>
            <a:gdLst>
              <a:gd name="T0" fmla="*/ 0 w 1967"/>
              <a:gd name="T1" fmla="*/ 605 h 2200"/>
              <a:gd name="T2" fmla="*/ 178 w 1967"/>
              <a:gd name="T3" fmla="*/ 233 h 2200"/>
              <a:gd name="T4" fmla="*/ 467 w 1967"/>
              <a:gd name="T5" fmla="*/ 290 h 2200"/>
              <a:gd name="T6" fmla="*/ 535 w 1967"/>
              <a:gd name="T7" fmla="*/ 550 h 2200"/>
              <a:gd name="T8" fmla="*/ 602 w 1967"/>
              <a:gd name="T9" fmla="*/ 290 h 2200"/>
              <a:gd name="T10" fmla="*/ 1365 w 1967"/>
              <a:gd name="T11" fmla="*/ 233 h 2200"/>
              <a:gd name="T12" fmla="*/ 1294 w 1967"/>
              <a:gd name="T13" fmla="*/ 411 h 2200"/>
              <a:gd name="T14" fmla="*/ 1571 w 1967"/>
              <a:gd name="T15" fmla="*/ 411 h 2200"/>
              <a:gd name="T16" fmla="*/ 1500 w 1967"/>
              <a:gd name="T17" fmla="*/ 233 h 2200"/>
              <a:gd name="T18" fmla="*/ 1967 w 1967"/>
              <a:gd name="T19" fmla="*/ 411 h 2200"/>
              <a:gd name="T20" fmla="*/ 0 w 1967"/>
              <a:gd name="T21" fmla="*/ 682 h 2200"/>
              <a:gd name="T22" fmla="*/ 1967 w 1967"/>
              <a:gd name="T23" fmla="*/ 2022 h 2200"/>
              <a:gd name="T24" fmla="*/ 178 w 1967"/>
              <a:gd name="T25" fmla="*/ 2200 h 2200"/>
              <a:gd name="T26" fmla="*/ 0 w 1967"/>
              <a:gd name="T27" fmla="*/ 682 h 2200"/>
              <a:gd name="T28" fmla="*/ 1817 w 1967"/>
              <a:gd name="T29" fmla="*/ 1166 h 2200"/>
              <a:gd name="T30" fmla="*/ 1469 w 1967"/>
              <a:gd name="T31" fmla="*/ 833 h 2200"/>
              <a:gd name="T32" fmla="*/ 1469 w 1967"/>
              <a:gd name="T33" fmla="*/ 1605 h 2200"/>
              <a:gd name="T34" fmla="*/ 1817 w 1967"/>
              <a:gd name="T35" fmla="*/ 1271 h 2200"/>
              <a:gd name="T36" fmla="*/ 1469 w 1967"/>
              <a:gd name="T37" fmla="*/ 1605 h 2200"/>
              <a:gd name="T38" fmla="*/ 1817 w 1967"/>
              <a:gd name="T39" fmla="*/ 2043 h 2200"/>
              <a:gd name="T40" fmla="*/ 1469 w 1967"/>
              <a:gd name="T41" fmla="*/ 1710 h 2200"/>
              <a:gd name="T42" fmla="*/ 1030 w 1967"/>
              <a:gd name="T43" fmla="*/ 1166 h 2200"/>
              <a:gd name="T44" fmla="*/ 1378 w 1967"/>
              <a:gd name="T45" fmla="*/ 833 h 2200"/>
              <a:gd name="T46" fmla="*/ 1030 w 1967"/>
              <a:gd name="T47" fmla="*/ 1166 h 2200"/>
              <a:gd name="T48" fmla="*/ 1378 w 1967"/>
              <a:gd name="T49" fmla="*/ 1605 h 2200"/>
              <a:gd name="T50" fmla="*/ 1030 w 1967"/>
              <a:gd name="T51" fmla="*/ 1271 h 2200"/>
              <a:gd name="T52" fmla="*/ 1030 w 1967"/>
              <a:gd name="T53" fmla="*/ 2043 h 2200"/>
              <a:gd name="T54" fmla="*/ 1378 w 1967"/>
              <a:gd name="T55" fmla="*/ 1710 h 2200"/>
              <a:gd name="T56" fmla="*/ 1030 w 1967"/>
              <a:gd name="T57" fmla="*/ 2043 h 2200"/>
              <a:gd name="T58" fmla="*/ 939 w 1967"/>
              <a:gd name="T59" fmla="*/ 1166 h 2200"/>
              <a:gd name="T60" fmla="*/ 591 w 1967"/>
              <a:gd name="T61" fmla="*/ 833 h 2200"/>
              <a:gd name="T62" fmla="*/ 591 w 1967"/>
              <a:gd name="T63" fmla="*/ 1605 h 2200"/>
              <a:gd name="T64" fmla="*/ 939 w 1967"/>
              <a:gd name="T65" fmla="*/ 1271 h 2200"/>
              <a:gd name="T66" fmla="*/ 591 w 1967"/>
              <a:gd name="T67" fmla="*/ 1605 h 2200"/>
              <a:gd name="T68" fmla="*/ 939 w 1967"/>
              <a:gd name="T69" fmla="*/ 2043 h 2200"/>
              <a:gd name="T70" fmla="*/ 591 w 1967"/>
              <a:gd name="T71" fmla="*/ 1710 h 2200"/>
              <a:gd name="T72" fmla="*/ 152 w 1967"/>
              <a:gd name="T73" fmla="*/ 1166 h 2200"/>
              <a:gd name="T74" fmla="*/ 500 w 1967"/>
              <a:gd name="T75" fmla="*/ 833 h 2200"/>
              <a:gd name="T76" fmla="*/ 152 w 1967"/>
              <a:gd name="T77" fmla="*/ 1166 h 2200"/>
              <a:gd name="T78" fmla="*/ 500 w 1967"/>
              <a:gd name="T79" fmla="*/ 1605 h 2200"/>
              <a:gd name="T80" fmla="*/ 152 w 1967"/>
              <a:gd name="T81" fmla="*/ 1271 h 2200"/>
              <a:gd name="T82" fmla="*/ 152 w 1967"/>
              <a:gd name="T83" fmla="*/ 2043 h 2200"/>
              <a:gd name="T84" fmla="*/ 500 w 1967"/>
              <a:gd name="T85" fmla="*/ 1710 h 2200"/>
              <a:gd name="T86" fmla="*/ 152 w 1967"/>
              <a:gd name="T87" fmla="*/ 2043 h 2200"/>
              <a:gd name="T88" fmla="*/ 535 w 1967"/>
              <a:gd name="T89" fmla="*/ 481 h 2200"/>
              <a:gd name="T90" fmla="*/ 602 w 1967"/>
              <a:gd name="T91" fmla="*/ 290 h 2200"/>
              <a:gd name="T92" fmla="*/ 602 w 1967"/>
              <a:gd name="T93" fmla="*/ 67 h 2200"/>
              <a:gd name="T94" fmla="*/ 467 w 1967"/>
              <a:gd name="T95" fmla="*/ 67 h 2200"/>
              <a:gd name="T96" fmla="*/ 467 w 1967"/>
              <a:gd name="T97" fmla="*/ 290 h 2200"/>
              <a:gd name="T98" fmla="*/ 1365 w 1967"/>
              <a:gd name="T99" fmla="*/ 414 h 2200"/>
              <a:gd name="T100" fmla="*/ 1500 w 1967"/>
              <a:gd name="T101" fmla="*/ 414 h 2200"/>
              <a:gd name="T102" fmla="*/ 1500 w 1967"/>
              <a:gd name="T103" fmla="*/ 233 h 2200"/>
              <a:gd name="T104" fmla="*/ 1433 w 1967"/>
              <a:gd name="T105" fmla="*/ 0 h 2200"/>
              <a:gd name="T106" fmla="*/ 1365 w 1967"/>
              <a:gd name="T107" fmla="*/ 233 h 2200"/>
              <a:gd name="T108" fmla="*/ 1365 w 1967"/>
              <a:gd name="T109" fmla="*/ 414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7" h="2200">
                <a:moveTo>
                  <a:pt x="1967" y="605"/>
                </a:moveTo>
                <a:cubicBezTo>
                  <a:pt x="0" y="605"/>
                  <a:pt x="0" y="605"/>
                  <a:pt x="0" y="605"/>
                </a:cubicBezTo>
                <a:cubicBezTo>
                  <a:pt x="0" y="411"/>
                  <a:pt x="0" y="411"/>
                  <a:pt x="0" y="411"/>
                </a:cubicBezTo>
                <a:cubicBezTo>
                  <a:pt x="0" y="313"/>
                  <a:pt x="80" y="233"/>
                  <a:pt x="178" y="233"/>
                </a:cubicBezTo>
                <a:cubicBezTo>
                  <a:pt x="467" y="233"/>
                  <a:pt x="467" y="233"/>
                  <a:pt x="467" y="233"/>
                </a:cubicBezTo>
                <a:cubicBezTo>
                  <a:pt x="467" y="290"/>
                  <a:pt x="467" y="290"/>
                  <a:pt x="467" y="290"/>
                </a:cubicBezTo>
                <a:cubicBezTo>
                  <a:pt x="425" y="314"/>
                  <a:pt x="396" y="359"/>
                  <a:pt x="396" y="411"/>
                </a:cubicBezTo>
                <a:cubicBezTo>
                  <a:pt x="396" y="488"/>
                  <a:pt x="458" y="550"/>
                  <a:pt x="535" y="550"/>
                </a:cubicBezTo>
                <a:cubicBezTo>
                  <a:pt x="611" y="550"/>
                  <a:pt x="673" y="488"/>
                  <a:pt x="673" y="411"/>
                </a:cubicBezTo>
                <a:cubicBezTo>
                  <a:pt x="673" y="359"/>
                  <a:pt x="644" y="314"/>
                  <a:pt x="602" y="290"/>
                </a:cubicBezTo>
                <a:cubicBezTo>
                  <a:pt x="602" y="233"/>
                  <a:pt x="602" y="233"/>
                  <a:pt x="602" y="233"/>
                </a:cubicBezTo>
                <a:cubicBezTo>
                  <a:pt x="1365" y="233"/>
                  <a:pt x="1365" y="233"/>
                  <a:pt x="1365" y="233"/>
                </a:cubicBezTo>
                <a:cubicBezTo>
                  <a:pt x="1365" y="290"/>
                  <a:pt x="1365" y="290"/>
                  <a:pt x="1365" y="290"/>
                </a:cubicBezTo>
                <a:cubicBezTo>
                  <a:pt x="1323" y="314"/>
                  <a:pt x="1294" y="359"/>
                  <a:pt x="1294" y="411"/>
                </a:cubicBezTo>
                <a:cubicBezTo>
                  <a:pt x="1294" y="488"/>
                  <a:pt x="1356" y="550"/>
                  <a:pt x="1433" y="550"/>
                </a:cubicBezTo>
                <a:cubicBezTo>
                  <a:pt x="1509" y="550"/>
                  <a:pt x="1571" y="488"/>
                  <a:pt x="1571" y="411"/>
                </a:cubicBezTo>
                <a:cubicBezTo>
                  <a:pt x="1571" y="359"/>
                  <a:pt x="1542" y="314"/>
                  <a:pt x="1500" y="290"/>
                </a:cubicBezTo>
                <a:cubicBezTo>
                  <a:pt x="1500" y="233"/>
                  <a:pt x="1500" y="233"/>
                  <a:pt x="1500" y="233"/>
                </a:cubicBezTo>
                <a:cubicBezTo>
                  <a:pt x="1789" y="233"/>
                  <a:pt x="1789" y="233"/>
                  <a:pt x="1789" y="233"/>
                </a:cubicBezTo>
                <a:cubicBezTo>
                  <a:pt x="1887" y="233"/>
                  <a:pt x="1967" y="313"/>
                  <a:pt x="1967" y="411"/>
                </a:cubicBezTo>
                <a:lnTo>
                  <a:pt x="1967" y="605"/>
                </a:lnTo>
                <a:close/>
                <a:moveTo>
                  <a:pt x="0" y="682"/>
                </a:moveTo>
                <a:cubicBezTo>
                  <a:pt x="1967" y="682"/>
                  <a:pt x="1967" y="682"/>
                  <a:pt x="1967" y="682"/>
                </a:cubicBezTo>
                <a:cubicBezTo>
                  <a:pt x="1967" y="2022"/>
                  <a:pt x="1967" y="2022"/>
                  <a:pt x="1967" y="2022"/>
                </a:cubicBezTo>
                <a:cubicBezTo>
                  <a:pt x="1967" y="2120"/>
                  <a:pt x="1887" y="2200"/>
                  <a:pt x="1789" y="2200"/>
                </a:cubicBezTo>
                <a:cubicBezTo>
                  <a:pt x="178" y="2200"/>
                  <a:pt x="178" y="2200"/>
                  <a:pt x="178" y="2200"/>
                </a:cubicBezTo>
                <a:cubicBezTo>
                  <a:pt x="80" y="2200"/>
                  <a:pt x="0" y="2120"/>
                  <a:pt x="0" y="2022"/>
                </a:cubicBezTo>
                <a:lnTo>
                  <a:pt x="0" y="682"/>
                </a:lnTo>
                <a:close/>
                <a:moveTo>
                  <a:pt x="1469" y="1166"/>
                </a:moveTo>
                <a:cubicBezTo>
                  <a:pt x="1817" y="1166"/>
                  <a:pt x="1817" y="1166"/>
                  <a:pt x="1817" y="1166"/>
                </a:cubicBezTo>
                <a:cubicBezTo>
                  <a:pt x="1817" y="833"/>
                  <a:pt x="1817" y="833"/>
                  <a:pt x="1817" y="833"/>
                </a:cubicBezTo>
                <a:cubicBezTo>
                  <a:pt x="1469" y="833"/>
                  <a:pt x="1469" y="833"/>
                  <a:pt x="1469" y="833"/>
                </a:cubicBezTo>
                <a:lnTo>
                  <a:pt x="1469" y="1166"/>
                </a:lnTo>
                <a:close/>
                <a:moveTo>
                  <a:pt x="1469" y="1605"/>
                </a:moveTo>
                <a:cubicBezTo>
                  <a:pt x="1817" y="1605"/>
                  <a:pt x="1817" y="1605"/>
                  <a:pt x="1817" y="1605"/>
                </a:cubicBezTo>
                <a:cubicBezTo>
                  <a:pt x="1817" y="1271"/>
                  <a:pt x="1817" y="1271"/>
                  <a:pt x="1817" y="1271"/>
                </a:cubicBezTo>
                <a:cubicBezTo>
                  <a:pt x="1469" y="1271"/>
                  <a:pt x="1469" y="1271"/>
                  <a:pt x="1469" y="1271"/>
                </a:cubicBezTo>
                <a:lnTo>
                  <a:pt x="1469" y="1605"/>
                </a:lnTo>
                <a:close/>
                <a:moveTo>
                  <a:pt x="1469" y="2043"/>
                </a:moveTo>
                <a:cubicBezTo>
                  <a:pt x="1817" y="2043"/>
                  <a:pt x="1817" y="2043"/>
                  <a:pt x="1817" y="2043"/>
                </a:cubicBezTo>
                <a:cubicBezTo>
                  <a:pt x="1817" y="1710"/>
                  <a:pt x="1817" y="1710"/>
                  <a:pt x="1817" y="1710"/>
                </a:cubicBezTo>
                <a:cubicBezTo>
                  <a:pt x="1469" y="1710"/>
                  <a:pt x="1469" y="1710"/>
                  <a:pt x="1469" y="1710"/>
                </a:cubicBezTo>
                <a:lnTo>
                  <a:pt x="1469" y="2043"/>
                </a:lnTo>
                <a:close/>
                <a:moveTo>
                  <a:pt x="1030" y="1166"/>
                </a:moveTo>
                <a:cubicBezTo>
                  <a:pt x="1378" y="1166"/>
                  <a:pt x="1378" y="1166"/>
                  <a:pt x="1378" y="1166"/>
                </a:cubicBezTo>
                <a:cubicBezTo>
                  <a:pt x="1378" y="833"/>
                  <a:pt x="1378" y="833"/>
                  <a:pt x="1378" y="833"/>
                </a:cubicBezTo>
                <a:cubicBezTo>
                  <a:pt x="1030" y="833"/>
                  <a:pt x="1030" y="833"/>
                  <a:pt x="1030" y="833"/>
                </a:cubicBezTo>
                <a:lnTo>
                  <a:pt x="1030" y="1166"/>
                </a:lnTo>
                <a:close/>
                <a:moveTo>
                  <a:pt x="1030" y="1605"/>
                </a:moveTo>
                <a:cubicBezTo>
                  <a:pt x="1378" y="1605"/>
                  <a:pt x="1378" y="1605"/>
                  <a:pt x="1378" y="1605"/>
                </a:cubicBezTo>
                <a:cubicBezTo>
                  <a:pt x="1378" y="1271"/>
                  <a:pt x="1378" y="1271"/>
                  <a:pt x="1378" y="1271"/>
                </a:cubicBezTo>
                <a:cubicBezTo>
                  <a:pt x="1030" y="1271"/>
                  <a:pt x="1030" y="1271"/>
                  <a:pt x="1030" y="1271"/>
                </a:cubicBezTo>
                <a:lnTo>
                  <a:pt x="1030" y="1605"/>
                </a:lnTo>
                <a:close/>
                <a:moveTo>
                  <a:pt x="1030" y="2043"/>
                </a:moveTo>
                <a:cubicBezTo>
                  <a:pt x="1378" y="2043"/>
                  <a:pt x="1378" y="2043"/>
                  <a:pt x="1378" y="2043"/>
                </a:cubicBezTo>
                <a:cubicBezTo>
                  <a:pt x="1378" y="1710"/>
                  <a:pt x="1378" y="1710"/>
                  <a:pt x="1378" y="1710"/>
                </a:cubicBezTo>
                <a:cubicBezTo>
                  <a:pt x="1030" y="1710"/>
                  <a:pt x="1030" y="1710"/>
                  <a:pt x="1030" y="1710"/>
                </a:cubicBezTo>
                <a:lnTo>
                  <a:pt x="1030" y="2043"/>
                </a:lnTo>
                <a:close/>
                <a:moveTo>
                  <a:pt x="591" y="1166"/>
                </a:moveTo>
                <a:cubicBezTo>
                  <a:pt x="939" y="1166"/>
                  <a:pt x="939" y="1166"/>
                  <a:pt x="939" y="1166"/>
                </a:cubicBezTo>
                <a:cubicBezTo>
                  <a:pt x="939" y="833"/>
                  <a:pt x="939" y="833"/>
                  <a:pt x="939" y="833"/>
                </a:cubicBezTo>
                <a:cubicBezTo>
                  <a:pt x="591" y="833"/>
                  <a:pt x="591" y="833"/>
                  <a:pt x="591" y="833"/>
                </a:cubicBezTo>
                <a:lnTo>
                  <a:pt x="591" y="1166"/>
                </a:lnTo>
                <a:close/>
                <a:moveTo>
                  <a:pt x="591" y="1605"/>
                </a:moveTo>
                <a:cubicBezTo>
                  <a:pt x="939" y="1605"/>
                  <a:pt x="939" y="1605"/>
                  <a:pt x="939" y="1605"/>
                </a:cubicBezTo>
                <a:cubicBezTo>
                  <a:pt x="939" y="1271"/>
                  <a:pt x="939" y="1271"/>
                  <a:pt x="939" y="1271"/>
                </a:cubicBezTo>
                <a:cubicBezTo>
                  <a:pt x="591" y="1271"/>
                  <a:pt x="591" y="1271"/>
                  <a:pt x="591" y="1271"/>
                </a:cubicBezTo>
                <a:lnTo>
                  <a:pt x="591" y="1605"/>
                </a:lnTo>
                <a:close/>
                <a:moveTo>
                  <a:pt x="591" y="2043"/>
                </a:moveTo>
                <a:cubicBezTo>
                  <a:pt x="939" y="2043"/>
                  <a:pt x="939" y="2043"/>
                  <a:pt x="939" y="2043"/>
                </a:cubicBezTo>
                <a:cubicBezTo>
                  <a:pt x="939" y="1710"/>
                  <a:pt x="939" y="1710"/>
                  <a:pt x="939" y="1710"/>
                </a:cubicBezTo>
                <a:cubicBezTo>
                  <a:pt x="591" y="1710"/>
                  <a:pt x="591" y="1710"/>
                  <a:pt x="591" y="1710"/>
                </a:cubicBezTo>
                <a:lnTo>
                  <a:pt x="591" y="2043"/>
                </a:lnTo>
                <a:close/>
                <a:moveTo>
                  <a:pt x="152" y="1166"/>
                </a:moveTo>
                <a:cubicBezTo>
                  <a:pt x="500" y="1166"/>
                  <a:pt x="500" y="1166"/>
                  <a:pt x="500" y="1166"/>
                </a:cubicBezTo>
                <a:cubicBezTo>
                  <a:pt x="500" y="833"/>
                  <a:pt x="500" y="833"/>
                  <a:pt x="500" y="833"/>
                </a:cubicBezTo>
                <a:cubicBezTo>
                  <a:pt x="152" y="833"/>
                  <a:pt x="152" y="833"/>
                  <a:pt x="152" y="833"/>
                </a:cubicBezTo>
                <a:lnTo>
                  <a:pt x="152" y="1166"/>
                </a:lnTo>
                <a:close/>
                <a:moveTo>
                  <a:pt x="152" y="1605"/>
                </a:moveTo>
                <a:cubicBezTo>
                  <a:pt x="500" y="1605"/>
                  <a:pt x="500" y="1605"/>
                  <a:pt x="500" y="1605"/>
                </a:cubicBezTo>
                <a:cubicBezTo>
                  <a:pt x="500" y="1271"/>
                  <a:pt x="500" y="1271"/>
                  <a:pt x="500" y="1271"/>
                </a:cubicBezTo>
                <a:cubicBezTo>
                  <a:pt x="152" y="1271"/>
                  <a:pt x="152" y="1271"/>
                  <a:pt x="152" y="1271"/>
                </a:cubicBezTo>
                <a:lnTo>
                  <a:pt x="152" y="1605"/>
                </a:lnTo>
                <a:close/>
                <a:moveTo>
                  <a:pt x="152" y="2043"/>
                </a:moveTo>
                <a:cubicBezTo>
                  <a:pt x="500" y="2043"/>
                  <a:pt x="500" y="2043"/>
                  <a:pt x="500" y="2043"/>
                </a:cubicBezTo>
                <a:cubicBezTo>
                  <a:pt x="500" y="1710"/>
                  <a:pt x="500" y="1710"/>
                  <a:pt x="500" y="1710"/>
                </a:cubicBezTo>
                <a:cubicBezTo>
                  <a:pt x="152" y="1710"/>
                  <a:pt x="152" y="1710"/>
                  <a:pt x="152" y="1710"/>
                </a:cubicBezTo>
                <a:lnTo>
                  <a:pt x="152" y="2043"/>
                </a:lnTo>
                <a:close/>
                <a:moveTo>
                  <a:pt x="467" y="414"/>
                </a:moveTo>
                <a:cubicBezTo>
                  <a:pt x="467" y="451"/>
                  <a:pt x="498" y="481"/>
                  <a:pt x="535" y="481"/>
                </a:cubicBezTo>
                <a:cubicBezTo>
                  <a:pt x="572" y="481"/>
                  <a:pt x="602" y="451"/>
                  <a:pt x="602" y="414"/>
                </a:cubicBezTo>
                <a:cubicBezTo>
                  <a:pt x="602" y="290"/>
                  <a:pt x="602" y="290"/>
                  <a:pt x="602" y="290"/>
                </a:cubicBezTo>
                <a:cubicBezTo>
                  <a:pt x="602" y="233"/>
                  <a:pt x="602" y="233"/>
                  <a:pt x="602" y="233"/>
                </a:cubicBezTo>
                <a:cubicBezTo>
                  <a:pt x="602" y="67"/>
                  <a:pt x="602" y="67"/>
                  <a:pt x="602" y="67"/>
                </a:cubicBezTo>
                <a:cubicBezTo>
                  <a:pt x="602" y="30"/>
                  <a:pt x="572" y="0"/>
                  <a:pt x="535" y="0"/>
                </a:cubicBezTo>
                <a:cubicBezTo>
                  <a:pt x="498" y="0"/>
                  <a:pt x="467" y="30"/>
                  <a:pt x="467" y="67"/>
                </a:cubicBezTo>
                <a:cubicBezTo>
                  <a:pt x="467" y="233"/>
                  <a:pt x="467" y="233"/>
                  <a:pt x="467" y="233"/>
                </a:cubicBezTo>
                <a:cubicBezTo>
                  <a:pt x="467" y="290"/>
                  <a:pt x="467" y="290"/>
                  <a:pt x="467" y="290"/>
                </a:cubicBezTo>
                <a:lnTo>
                  <a:pt x="467" y="414"/>
                </a:lnTo>
                <a:close/>
                <a:moveTo>
                  <a:pt x="1365" y="414"/>
                </a:moveTo>
                <a:cubicBezTo>
                  <a:pt x="1365" y="451"/>
                  <a:pt x="1395" y="481"/>
                  <a:pt x="1433" y="481"/>
                </a:cubicBezTo>
                <a:cubicBezTo>
                  <a:pt x="1470" y="481"/>
                  <a:pt x="1500" y="451"/>
                  <a:pt x="1500" y="414"/>
                </a:cubicBezTo>
                <a:cubicBezTo>
                  <a:pt x="1500" y="290"/>
                  <a:pt x="1500" y="290"/>
                  <a:pt x="1500" y="290"/>
                </a:cubicBezTo>
                <a:cubicBezTo>
                  <a:pt x="1500" y="233"/>
                  <a:pt x="1500" y="233"/>
                  <a:pt x="1500" y="233"/>
                </a:cubicBezTo>
                <a:cubicBezTo>
                  <a:pt x="1500" y="67"/>
                  <a:pt x="1500" y="67"/>
                  <a:pt x="1500" y="67"/>
                </a:cubicBezTo>
                <a:cubicBezTo>
                  <a:pt x="1500" y="30"/>
                  <a:pt x="1470" y="0"/>
                  <a:pt x="1433" y="0"/>
                </a:cubicBezTo>
                <a:cubicBezTo>
                  <a:pt x="1395" y="0"/>
                  <a:pt x="1365" y="30"/>
                  <a:pt x="1365" y="67"/>
                </a:cubicBezTo>
                <a:cubicBezTo>
                  <a:pt x="1365" y="233"/>
                  <a:pt x="1365" y="233"/>
                  <a:pt x="1365" y="233"/>
                </a:cubicBezTo>
                <a:cubicBezTo>
                  <a:pt x="1365" y="290"/>
                  <a:pt x="1365" y="290"/>
                  <a:pt x="1365" y="290"/>
                </a:cubicBezTo>
                <a:lnTo>
                  <a:pt x="1365" y="414"/>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grpSp>
        <p:nvGrpSpPr>
          <p:cNvPr id="27" name="Group 339">
            <a:extLst>
              <a:ext uri="{FF2B5EF4-FFF2-40B4-BE49-F238E27FC236}">
                <a16:creationId xmlns:a16="http://schemas.microsoft.com/office/drawing/2014/main" id="{BBBAB2CA-7BBB-405B-9ECD-57C0A1016775}"/>
              </a:ext>
            </a:extLst>
          </p:cNvPr>
          <p:cNvGrpSpPr>
            <a:grpSpLocks noChangeAspect="1"/>
          </p:cNvGrpSpPr>
          <p:nvPr/>
        </p:nvGrpSpPr>
        <p:grpSpPr bwMode="auto">
          <a:xfrm>
            <a:off x="495271" y="6272002"/>
            <a:ext cx="525600" cy="233473"/>
            <a:chOff x="1" y="2495"/>
            <a:chExt cx="2168" cy="1020"/>
          </a:xfrm>
          <a:solidFill>
            <a:schemeClr val="bg2"/>
          </a:solidFill>
        </p:grpSpPr>
        <p:sp>
          <p:nvSpPr>
            <p:cNvPr id="28" name="Freeform 340">
              <a:extLst>
                <a:ext uri="{FF2B5EF4-FFF2-40B4-BE49-F238E27FC236}">
                  <a16:creationId xmlns:a16="http://schemas.microsoft.com/office/drawing/2014/main" id="{A180757B-88BA-4F72-B942-70848C6D0AFB}"/>
                </a:ext>
              </a:extLst>
            </p:cNvPr>
            <p:cNvSpPr>
              <a:spLocks/>
            </p:cNvSpPr>
            <p:nvPr/>
          </p:nvSpPr>
          <p:spPr bwMode="auto">
            <a:xfrm>
              <a:off x="430" y="2495"/>
              <a:ext cx="535" cy="990"/>
            </a:xfrm>
            <a:custGeom>
              <a:avLst/>
              <a:gdLst>
                <a:gd name="T0" fmla="*/ 193 w 543"/>
                <a:gd name="T1" fmla="*/ 301 h 1004"/>
                <a:gd name="T2" fmla="*/ 147 w 543"/>
                <a:gd name="T3" fmla="*/ 294 h 1004"/>
                <a:gd name="T4" fmla="*/ 90 w 543"/>
                <a:gd name="T5" fmla="*/ 264 h 1004"/>
                <a:gd name="T6" fmla="*/ 38 w 543"/>
                <a:gd name="T7" fmla="*/ 107 h 1004"/>
                <a:gd name="T8" fmla="*/ 18 w 543"/>
                <a:gd name="T9" fmla="*/ 59 h 1004"/>
                <a:gd name="T10" fmla="*/ 23 w 543"/>
                <a:gd name="T11" fmla="*/ 50 h 1004"/>
                <a:gd name="T12" fmla="*/ 26 w 543"/>
                <a:gd name="T13" fmla="*/ 20 h 1004"/>
                <a:gd name="T14" fmla="*/ 41 w 543"/>
                <a:gd name="T15" fmla="*/ 38 h 1004"/>
                <a:gd name="T16" fmla="*/ 44 w 543"/>
                <a:gd name="T17" fmla="*/ 4 h 1004"/>
                <a:gd name="T18" fmla="*/ 58 w 543"/>
                <a:gd name="T19" fmla="*/ 27 h 1004"/>
                <a:gd name="T20" fmla="*/ 65 w 543"/>
                <a:gd name="T21" fmla="*/ 24 h 1004"/>
                <a:gd name="T22" fmla="*/ 76 w 543"/>
                <a:gd name="T23" fmla="*/ 17 h 1004"/>
                <a:gd name="T24" fmla="*/ 79 w 543"/>
                <a:gd name="T25" fmla="*/ 61 h 1004"/>
                <a:gd name="T26" fmla="*/ 103 w 543"/>
                <a:gd name="T27" fmla="*/ 39 h 1004"/>
                <a:gd name="T28" fmla="*/ 97 w 543"/>
                <a:gd name="T29" fmla="*/ 61 h 1004"/>
                <a:gd name="T30" fmla="*/ 75 w 543"/>
                <a:gd name="T31" fmla="*/ 104 h 1004"/>
                <a:gd name="T32" fmla="*/ 129 w 543"/>
                <a:gd name="T33" fmla="*/ 225 h 1004"/>
                <a:gd name="T34" fmla="*/ 161 w 543"/>
                <a:gd name="T35" fmla="*/ 225 h 1004"/>
                <a:gd name="T36" fmla="*/ 190 w 543"/>
                <a:gd name="T37" fmla="*/ 219 h 1004"/>
                <a:gd name="T38" fmla="*/ 232 w 543"/>
                <a:gd name="T39" fmla="*/ 211 h 1004"/>
                <a:gd name="T40" fmla="*/ 240 w 543"/>
                <a:gd name="T41" fmla="*/ 183 h 1004"/>
                <a:gd name="T42" fmla="*/ 230 w 543"/>
                <a:gd name="T43" fmla="*/ 165 h 1004"/>
                <a:gd name="T44" fmla="*/ 226 w 543"/>
                <a:gd name="T45" fmla="*/ 141 h 1004"/>
                <a:gd name="T46" fmla="*/ 257 w 543"/>
                <a:gd name="T47" fmla="*/ 76 h 1004"/>
                <a:gd name="T48" fmla="*/ 315 w 543"/>
                <a:gd name="T49" fmla="*/ 118 h 1004"/>
                <a:gd name="T50" fmla="*/ 326 w 543"/>
                <a:gd name="T51" fmla="*/ 149 h 1004"/>
                <a:gd name="T52" fmla="*/ 319 w 543"/>
                <a:gd name="T53" fmla="*/ 183 h 1004"/>
                <a:gd name="T54" fmla="*/ 334 w 543"/>
                <a:gd name="T55" fmla="*/ 199 h 1004"/>
                <a:gd name="T56" fmla="*/ 399 w 543"/>
                <a:gd name="T57" fmla="*/ 194 h 1004"/>
                <a:gd name="T58" fmla="*/ 460 w 543"/>
                <a:gd name="T59" fmla="*/ 199 h 1004"/>
                <a:gd name="T60" fmla="*/ 473 w 543"/>
                <a:gd name="T61" fmla="*/ 163 h 1004"/>
                <a:gd name="T62" fmla="*/ 427 w 543"/>
                <a:gd name="T63" fmla="*/ 83 h 1004"/>
                <a:gd name="T64" fmla="*/ 407 w 543"/>
                <a:gd name="T65" fmla="*/ 61 h 1004"/>
                <a:gd name="T66" fmla="*/ 426 w 543"/>
                <a:gd name="T67" fmla="*/ 66 h 1004"/>
                <a:gd name="T68" fmla="*/ 429 w 543"/>
                <a:gd name="T69" fmla="*/ 43 h 1004"/>
                <a:gd name="T70" fmla="*/ 431 w 543"/>
                <a:gd name="T71" fmla="*/ 29 h 1004"/>
                <a:gd name="T72" fmla="*/ 448 w 543"/>
                <a:gd name="T73" fmla="*/ 45 h 1004"/>
                <a:gd name="T74" fmla="*/ 438 w 543"/>
                <a:gd name="T75" fmla="*/ 11 h 1004"/>
                <a:gd name="T76" fmla="*/ 454 w 543"/>
                <a:gd name="T77" fmla="*/ 25 h 1004"/>
                <a:gd name="T78" fmla="*/ 465 w 543"/>
                <a:gd name="T79" fmla="*/ 24 h 1004"/>
                <a:gd name="T80" fmla="*/ 476 w 543"/>
                <a:gd name="T81" fmla="*/ 5 h 1004"/>
                <a:gd name="T82" fmla="*/ 474 w 543"/>
                <a:gd name="T83" fmla="*/ 43 h 1004"/>
                <a:gd name="T84" fmla="*/ 477 w 543"/>
                <a:gd name="T85" fmla="*/ 82 h 1004"/>
                <a:gd name="T86" fmla="*/ 513 w 543"/>
                <a:gd name="T87" fmla="*/ 244 h 1004"/>
                <a:gd name="T88" fmla="*/ 455 w 543"/>
                <a:gd name="T89" fmla="*/ 281 h 1004"/>
                <a:gd name="T90" fmla="*/ 395 w 543"/>
                <a:gd name="T91" fmla="*/ 367 h 1004"/>
                <a:gd name="T92" fmla="*/ 405 w 543"/>
                <a:gd name="T93" fmla="*/ 546 h 1004"/>
                <a:gd name="T94" fmla="*/ 378 w 543"/>
                <a:gd name="T95" fmla="*/ 677 h 1004"/>
                <a:gd name="T96" fmla="*/ 367 w 543"/>
                <a:gd name="T97" fmla="*/ 946 h 1004"/>
                <a:gd name="T98" fmla="*/ 302 w 543"/>
                <a:gd name="T99" fmla="*/ 958 h 1004"/>
                <a:gd name="T100" fmla="*/ 315 w 543"/>
                <a:gd name="T101" fmla="*/ 702 h 1004"/>
                <a:gd name="T102" fmla="*/ 250 w 543"/>
                <a:gd name="T103" fmla="*/ 731 h 1004"/>
                <a:gd name="T104" fmla="*/ 283 w 543"/>
                <a:gd name="T105" fmla="*/ 940 h 1004"/>
                <a:gd name="T106" fmla="*/ 208 w 543"/>
                <a:gd name="T107" fmla="*/ 973 h 1004"/>
                <a:gd name="T108" fmla="*/ 187 w 543"/>
                <a:gd name="T109" fmla="*/ 763 h 1004"/>
                <a:gd name="T110" fmla="*/ 207 w 543"/>
                <a:gd name="T111" fmla="*/ 545 h 1004"/>
                <a:gd name="T112" fmla="*/ 209 w 543"/>
                <a:gd name="T113" fmla="*/ 332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3" h="1004">
                  <a:moveTo>
                    <a:pt x="209" y="332"/>
                  </a:moveTo>
                  <a:cubicBezTo>
                    <a:pt x="209" y="323"/>
                    <a:pt x="208" y="313"/>
                    <a:pt x="207" y="310"/>
                  </a:cubicBezTo>
                  <a:cubicBezTo>
                    <a:pt x="206" y="307"/>
                    <a:pt x="204" y="306"/>
                    <a:pt x="201" y="305"/>
                  </a:cubicBezTo>
                  <a:cubicBezTo>
                    <a:pt x="198" y="304"/>
                    <a:pt x="196" y="303"/>
                    <a:pt x="193" y="301"/>
                  </a:cubicBezTo>
                  <a:cubicBezTo>
                    <a:pt x="190" y="300"/>
                    <a:pt x="188" y="298"/>
                    <a:pt x="184" y="298"/>
                  </a:cubicBezTo>
                  <a:cubicBezTo>
                    <a:pt x="179" y="298"/>
                    <a:pt x="165" y="299"/>
                    <a:pt x="163" y="299"/>
                  </a:cubicBezTo>
                  <a:cubicBezTo>
                    <a:pt x="160" y="298"/>
                    <a:pt x="153" y="298"/>
                    <a:pt x="152" y="298"/>
                  </a:cubicBezTo>
                  <a:cubicBezTo>
                    <a:pt x="150" y="297"/>
                    <a:pt x="148" y="298"/>
                    <a:pt x="147" y="294"/>
                  </a:cubicBezTo>
                  <a:cubicBezTo>
                    <a:pt x="146" y="290"/>
                    <a:pt x="146" y="288"/>
                    <a:pt x="144" y="286"/>
                  </a:cubicBezTo>
                  <a:cubicBezTo>
                    <a:pt x="142" y="284"/>
                    <a:pt x="141" y="280"/>
                    <a:pt x="141" y="280"/>
                  </a:cubicBezTo>
                  <a:cubicBezTo>
                    <a:pt x="141" y="280"/>
                    <a:pt x="112" y="273"/>
                    <a:pt x="107" y="271"/>
                  </a:cubicBezTo>
                  <a:cubicBezTo>
                    <a:pt x="102" y="269"/>
                    <a:pt x="94" y="266"/>
                    <a:pt x="90" y="264"/>
                  </a:cubicBezTo>
                  <a:cubicBezTo>
                    <a:pt x="86" y="261"/>
                    <a:pt x="85" y="257"/>
                    <a:pt x="79" y="248"/>
                  </a:cubicBezTo>
                  <a:cubicBezTo>
                    <a:pt x="75" y="238"/>
                    <a:pt x="66" y="209"/>
                    <a:pt x="61" y="193"/>
                  </a:cubicBezTo>
                  <a:cubicBezTo>
                    <a:pt x="56" y="177"/>
                    <a:pt x="42" y="127"/>
                    <a:pt x="41" y="121"/>
                  </a:cubicBezTo>
                  <a:cubicBezTo>
                    <a:pt x="40" y="115"/>
                    <a:pt x="39" y="110"/>
                    <a:pt x="38" y="107"/>
                  </a:cubicBezTo>
                  <a:cubicBezTo>
                    <a:pt x="37" y="103"/>
                    <a:pt x="36" y="102"/>
                    <a:pt x="35" y="98"/>
                  </a:cubicBezTo>
                  <a:cubicBezTo>
                    <a:pt x="33" y="94"/>
                    <a:pt x="27" y="86"/>
                    <a:pt x="26" y="81"/>
                  </a:cubicBezTo>
                  <a:cubicBezTo>
                    <a:pt x="24" y="75"/>
                    <a:pt x="24" y="66"/>
                    <a:pt x="22" y="64"/>
                  </a:cubicBezTo>
                  <a:cubicBezTo>
                    <a:pt x="21" y="62"/>
                    <a:pt x="19" y="60"/>
                    <a:pt x="18" y="59"/>
                  </a:cubicBezTo>
                  <a:cubicBezTo>
                    <a:pt x="17" y="58"/>
                    <a:pt x="2" y="42"/>
                    <a:pt x="1" y="40"/>
                  </a:cubicBezTo>
                  <a:cubicBezTo>
                    <a:pt x="0" y="37"/>
                    <a:pt x="1" y="33"/>
                    <a:pt x="3" y="33"/>
                  </a:cubicBezTo>
                  <a:cubicBezTo>
                    <a:pt x="5" y="32"/>
                    <a:pt x="12" y="39"/>
                    <a:pt x="14" y="40"/>
                  </a:cubicBezTo>
                  <a:cubicBezTo>
                    <a:pt x="16" y="41"/>
                    <a:pt x="22" y="49"/>
                    <a:pt x="23" y="50"/>
                  </a:cubicBezTo>
                  <a:cubicBezTo>
                    <a:pt x="24" y="50"/>
                    <a:pt x="27" y="54"/>
                    <a:pt x="28" y="54"/>
                  </a:cubicBezTo>
                  <a:cubicBezTo>
                    <a:pt x="30" y="54"/>
                    <a:pt x="32" y="53"/>
                    <a:pt x="32" y="51"/>
                  </a:cubicBezTo>
                  <a:cubicBezTo>
                    <a:pt x="32" y="50"/>
                    <a:pt x="29" y="40"/>
                    <a:pt x="28" y="36"/>
                  </a:cubicBezTo>
                  <a:cubicBezTo>
                    <a:pt x="27" y="33"/>
                    <a:pt x="27" y="23"/>
                    <a:pt x="26" y="20"/>
                  </a:cubicBezTo>
                  <a:cubicBezTo>
                    <a:pt x="26" y="19"/>
                    <a:pt x="27" y="16"/>
                    <a:pt x="28" y="14"/>
                  </a:cubicBezTo>
                  <a:cubicBezTo>
                    <a:pt x="30" y="12"/>
                    <a:pt x="34" y="12"/>
                    <a:pt x="34" y="14"/>
                  </a:cubicBezTo>
                  <a:cubicBezTo>
                    <a:pt x="36" y="18"/>
                    <a:pt x="38" y="28"/>
                    <a:pt x="39" y="31"/>
                  </a:cubicBezTo>
                  <a:cubicBezTo>
                    <a:pt x="40" y="33"/>
                    <a:pt x="40" y="35"/>
                    <a:pt x="41" y="38"/>
                  </a:cubicBezTo>
                  <a:cubicBezTo>
                    <a:pt x="42" y="41"/>
                    <a:pt x="43" y="48"/>
                    <a:pt x="44" y="47"/>
                  </a:cubicBezTo>
                  <a:cubicBezTo>
                    <a:pt x="45" y="46"/>
                    <a:pt x="45" y="41"/>
                    <a:pt x="45" y="40"/>
                  </a:cubicBezTo>
                  <a:cubicBezTo>
                    <a:pt x="45" y="38"/>
                    <a:pt x="44" y="26"/>
                    <a:pt x="44" y="24"/>
                  </a:cubicBezTo>
                  <a:cubicBezTo>
                    <a:pt x="44" y="22"/>
                    <a:pt x="43" y="7"/>
                    <a:pt x="44" y="4"/>
                  </a:cubicBezTo>
                  <a:cubicBezTo>
                    <a:pt x="45" y="2"/>
                    <a:pt x="48" y="0"/>
                    <a:pt x="50" y="0"/>
                  </a:cubicBezTo>
                  <a:cubicBezTo>
                    <a:pt x="51" y="0"/>
                    <a:pt x="55" y="2"/>
                    <a:pt x="55" y="3"/>
                  </a:cubicBezTo>
                  <a:cubicBezTo>
                    <a:pt x="55" y="5"/>
                    <a:pt x="56" y="14"/>
                    <a:pt x="57" y="17"/>
                  </a:cubicBezTo>
                  <a:cubicBezTo>
                    <a:pt x="57" y="20"/>
                    <a:pt x="58" y="23"/>
                    <a:pt x="58" y="27"/>
                  </a:cubicBezTo>
                  <a:cubicBezTo>
                    <a:pt x="59" y="30"/>
                    <a:pt x="59" y="34"/>
                    <a:pt x="59" y="36"/>
                  </a:cubicBezTo>
                  <a:cubicBezTo>
                    <a:pt x="59" y="38"/>
                    <a:pt x="58" y="42"/>
                    <a:pt x="59" y="42"/>
                  </a:cubicBezTo>
                  <a:cubicBezTo>
                    <a:pt x="61" y="42"/>
                    <a:pt x="63" y="38"/>
                    <a:pt x="63" y="36"/>
                  </a:cubicBezTo>
                  <a:cubicBezTo>
                    <a:pt x="63" y="34"/>
                    <a:pt x="65" y="27"/>
                    <a:pt x="65" y="24"/>
                  </a:cubicBezTo>
                  <a:cubicBezTo>
                    <a:pt x="65" y="13"/>
                    <a:pt x="65" y="13"/>
                    <a:pt x="65" y="13"/>
                  </a:cubicBezTo>
                  <a:cubicBezTo>
                    <a:pt x="65" y="11"/>
                    <a:pt x="65" y="4"/>
                    <a:pt x="66" y="3"/>
                  </a:cubicBezTo>
                  <a:cubicBezTo>
                    <a:pt x="68" y="2"/>
                    <a:pt x="73" y="0"/>
                    <a:pt x="74" y="3"/>
                  </a:cubicBezTo>
                  <a:cubicBezTo>
                    <a:pt x="76" y="7"/>
                    <a:pt x="76" y="12"/>
                    <a:pt x="76" y="17"/>
                  </a:cubicBezTo>
                  <a:cubicBezTo>
                    <a:pt x="75" y="22"/>
                    <a:pt x="75" y="28"/>
                    <a:pt x="74" y="32"/>
                  </a:cubicBezTo>
                  <a:cubicBezTo>
                    <a:pt x="74" y="36"/>
                    <a:pt x="73" y="40"/>
                    <a:pt x="73" y="42"/>
                  </a:cubicBezTo>
                  <a:cubicBezTo>
                    <a:pt x="73" y="44"/>
                    <a:pt x="75" y="54"/>
                    <a:pt x="76" y="57"/>
                  </a:cubicBezTo>
                  <a:cubicBezTo>
                    <a:pt x="76" y="59"/>
                    <a:pt x="77" y="61"/>
                    <a:pt x="79" y="61"/>
                  </a:cubicBezTo>
                  <a:cubicBezTo>
                    <a:pt x="80" y="61"/>
                    <a:pt x="83" y="59"/>
                    <a:pt x="84" y="57"/>
                  </a:cubicBezTo>
                  <a:cubicBezTo>
                    <a:pt x="86" y="55"/>
                    <a:pt x="86" y="52"/>
                    <a:pt x="86" y="51"/>
                  </a:cubicBezTo>
                  <a:cubicBezTo>
                    <a:pt x="87" y="50"/>
                    <a:pt x="93" y="44"/>
                    <a:pt x="96" y="42"/>
                  </a:cubicBezTo>
                  <a:cubicBezTo>
                    <a:pt x="97" y="42"/>
                    <a:pt x="100" y="40"/>
                    <a:pt x="103" y="39"/>
                  </a:cubicBezTo>
                  <a:cubicBezTo>
                    <a:pt x="105" y="38"/>
                    <a:pt x="108" y="38"/>
                    <a:pt x="110" y="38"/>
                  </a:cubicBezTo>
                  <a:cubicBezTo>
                    <a:pt x="113" y="39"/>
                    <a:pt x="111" y="42"/>
                    <a:pt x="109" y="43"/>
                  </a:cubicBezTo>
                  <a:cubicBezTo>
                    <a:pt x="107" y="45"/>
                    <a:pt x="106" y="48"/>
                    <a:pt x="104" y="51"/>
                  </a:cubicBezTo>
                  <a:cubicBezTo>
                    <a:pt x="101" y="55"/>
                    <a:pt x="99" y="57"/>
                    <a:pt x="97" y="61"/>
                  </a:cubicBezTo>
                  <a:cubicBezTo>
                    <a:pt x="95" y="64"/>
                    <a:pt x="97" y="66"/>
                    <a:pt x="94" y="70"/>
                  </a:cubicBezTo>
                  <a:cubicBezTo>
                    <a:pt x="92" y="74"/>
                    <a:pt x="85" y="79"/>
                    <a:pt x="82" y="83"/>
                  </a:cubicBezTo>
                  <a:cubicBezTo>
                    <a:pt x="79" y="86"/>
                    <a:pt x="77" y="89"/>
                    <a:pt x="76" y="91"/>
                  </a:cubicBezTo>
                  <a:cubicBezTo>
                    <a:pt x="75" y="93"/>
                    <a:pt x="75" y="102"/>
                    <a:pt x="75" y="104"/>
                  </a:cubicBezTo>
                  <a:cubicBezTo>
                    <a:pt x="76" y="107"/>
                    <a:pt x="79" y="122"/>
                    <a:pt x="83" y="131"/>
                  </a:cubicBezTo>
                  <a:cubicBezTo>
                    <a:pt x="85" y="140"/>
                    <a:pt x="99" y="171"/>
                    <a:pt x="103" y="177"/>
                  </a:cubicBezTo>
                  <a:cubicBezTo>
                    <a:pt x="107" y="183"/>
                    <a:pt x="116" y="203"/>
                    <a:pt x="121" y="210"/>
                  </a:cubicBezTo>
                  <a:cubicBezTo>
                    <a:pt x="125" y="217"/>
                    <a:pt x="128" y="224"/>
                    <a:pt x="129" y="225"/>
                  </a:cubicBezTo>
                  <a:cubicBezTo>
                    <a:pt x="130" y="227"/>
                    <a:pt x="133" y="228"/>
                    <a:pt x="134" y="228"/>
                  </a:cubicBezTo>
                  <a:cubicBezTo>
                    <a:pt x="135" y="228"/>
                    <a:pt x="138" y="228"/>
                    <a:pt x="139" y="228"/>
                  </a:cubicBezTo>
                  <a:cubicBezTo>
                    <a:pt x="141" y="227"/>
                    <a:pt x="142" y="226"/>
                    <a:pt x="144" y="226"/>
                  </a:cubicBezTo>
                  <a:cubicBezTo>
                    <a:pt x="146" y="226"/>
                    <a:pt x="157" y="224"/>
                    <a:pt x="161" y="225"/>
                  </a:cubicBezTo>
                  <a:cubicBezTo>
                    <a:pt x="165" y="225"/>
                    <a:pt x="170" y="226"/>
                    <a:pt x="172" y="225"/>
                  </a:cubicBezTo>
                  <a:cubicBezTo>
                    <a:pt x="173" y="224"/>
                    <a:pt x="176" y="224"/>
                    <a:pt x="179" y="224"/>
                  </a:cubicBezTo>
                  <a:cubicBezTo>
                    <a:pt x="181" y="224"/>
                    <a:pt x="184" y="225"/>
                    <a:pt x="185" y="223"/>
                  </a:cubicBezTo>
                  <a:cubicBezTo>
                    <a:pt x="185" y="221"/>
                    <a:pt x="188" y="219"/>
                    <a:pt x="190" y="219"/>
                  </a:cubicBezTo>
                  <a:cubicBezTo>
                    <a:pt x="193" y="219"/>
                    <a:pt x="199" y="219"/>
                    <a:pt x="201" y="217"/>
                  </a:cubicBezTo>
                  <a:cubicBezTo>
                    <a:pt x="202" y="216"/>
                    <a:pt x="212" y="215"/>
                    <a:pt x="212" y="215"/>
                  </a:cubicBezTo>
                  <a:cubicBezTo>
                    <a:pt x="212" y="215"/>
                    <a:pt x="221" y="212"/>
                    <a:pt x="223" y="212"/>
                  </a:cubicBezTo>
                  <a:cubicBezTo>
                    <a:pt x="226" y="212"/>
                    <a:pt x="230" y="211"/>
                    <a:pt x="232" y="211"/>
                  </a:cubicBezTo>
                  <a:cubicBezTo>
                    <a:pt x="234" y="211"/>
                    <a:pt x="239" y="210"/>
                    <a:pt x="241" y="210"/>
                  </a:cubicBezTo>
                  <a:cubicBezTo>
                    <a:pt x="242" y="210"/>
                    <a:pt x="252" y="211"/>
                    <a:pt x="252" y="211"/>
                  </a:cubicBezTo>
                  <a:cubicBezTo>
                    <a:pt x="252" y="211"/>
                    <a:pt x="246" y="197"/>
                    <a:pt x="244" y="193"/>
                  </a:cubicBezTo>
                  <a:cubicBezTo>
                    <a:pt x="241" y="190"/>
                    <a:pt x="240" y="183"/>
                    <a:pt x="240" y="183"/>
                  </a:cubicBezTo>
                  <a:cubicBezTo>
                    <a:pt x="240" y="183"/>
                    <a:pt x="238" y="185"/>
                    <a:pt x="237" y="183"/>
                  </a:cubicBezTo>
                  <a:cubicBezTo>
                    <a:pt x="235" y="182"/>
                    <a:pt x="233" y="183"/>
                    <a:pt x="233" y="179"/>
                  </a:cubicBezTo>
                  <a:cubicBezTo>
                    <a:pt x="232" y="176"/>
                    <a:pt x="233" y="173"/>
                    <a:pt x="232" y="171"/>
                  </a:cubicBezTo>
                  <a:cubicBezTo>
                    <a:pt x="231" y="170"/>
                    <a:pt x="230" y="166"/>
                    <a:pt x="230" y="165"/>
                  </a:cubicBezTo>
                  <a:cubicBezTo>
                    <a:pt x="229" y="163"/>
                    <a:pt x="230" y="161"/>
                    <a:pt x="229" y="160"/>
                  </a:cubicBezTo>
                  <a:cubicBezTo>
                    <a:pt x="228" y="159"/>
                    <a:pt x="226" y="157"/>
                    <a:pt x="226" y="156"/>
                  </a:cubicBezTo>
                  <a:cubicBezTo>
                    <a:pt x="226" y="154"/>
                    <a:pt x="229" y="153"/>
                    <a:pt x="229" y="153"/>
                  </a:cubicBezTo>
                  <a:cubicBezTo>
                    <a:pt x="229" y="153"/>
                    <a:pt x="227" y="144"/>
                    <a:pt x="226" y="141"/>
                  </a:cubicBezTo>
                  <a:cubicBezTo>
                    <a:pt x="225" y="139"/>
                    <a:pt x="225" y="137"/>
                    <a:pt x="225" y="134"/>
                  </a:cubicBezTo>
                  <a:cubicBezTo>
                    <a:pt x="224" y="129"/>
                    <a:pt x="225" y="110"/>
                    <a:pt x="229" y="102"/>
                  </a:cubicBezTo>
                  <a:cubicBezTo>
                    <a:pt x="233" y="94"/>
                    <a:pt x="237" y="89"/>
                    <a:pt x="241" y="86"/>
                  </a:cubicBezTo>
                  <a:cubicBezTo>
                    <a:pt x="244" y="83"/>
                    <a:pt x="252" y="78"/>
                    <a:pt x="257" y="76"/>
                  </a:cubicBezTo>
                  <a:cubicBezTo>
                    <a:pt x="262" y="74"/>
                    <a:pt x="271" y="75"/>
                    <a:pt x="276" y="75"/>
                  </a:cubicBezTo>
                  <a:cubicBezTo>
                    <a:pt x="281" y="75"/>
                    <a:pt x="290" y="76"/>
                    <a:pt x="296" y="81"/>
                  </a:cubicBezTo>
                  <a:cubicBezTo>
                    <a:pt x="301" y="86"/>
                    <a:pt x="309" y="94"/>
                    <a:pt x="312" y="100"/>
                  </a:cubicBezTo>
                  <a:cubicBezTo>
                    <a:pt x="315" y="105"/>
                    <a:pt x="314" y="113"/>
                    <a:pt x="315" y="118"/>
                  </a:cubicBezTo>
                  <a:cubicBezTo>
                    <a:pt x="316" y="122"/>
                    <a:pt x="317" y="134"/>
                    <a:pt x="317" y="135"/>
                  </a:cubicBezTo>
                  <a:cubicBezTo>
                    <a:pt x="317" y="137"/>
                    <a:pt x="318" y="139"/>
                    <a:pt x="318" y="139"/>
                  </a:cubicBezTo>
                  <a:cubicBezTo>
                    <a:pt x="318" y="139"/>
                    <a:pt x="320" y="137"/>
                    <a:pt x="323" y="139"/>
                  </a:cubicBezTo>
                  <a:cubicBezTo>
                    <a:pt x="326" y="141"/>
                    <a:pt x="326" y="144"/>
                    <a:pt x="326" y="149"/>
                  </a:cubicBezTo>
                  <a:cubicBezTo>
                    <a:pt x="325" y="154"/>
                    <a:pt x="326" y="161"/>
                    <a:pt x="326" y="166"/>
                  </a:cubicBezTo>
                  <a:cubicBezTo>
                    <a:pt x="326" y="170"/>
                    <a:pt x="325" y="172"/>
                    <a:pt x="323" y="172"/>
                  </a:cubicBezTo>
                  <a:cubicBezTo>
                    <a:pt x="320" y="172"/>
                    <a:pt x="318" y="171"/>
                    <a:pt x="318" y="171"/>
                  </a:cubicBezTo>
                  <a:cubicBezTo>
                    <a:pt x="318" y="171"/>
                    <a:pt x="319" y="181"/>
                    <a:pt x="319" y="183"/>
                  </a:cubicBezTo>
                  <a:cubicBezTo>
                    <a:pt x="319" y="185"/>
                    <a:pt x="319" y="187"/>
                    <a:pt x="319" y="187"/>
                  </a:cubicBezTo>
                  <a:cubicBezTo>
                    <a:pt x="319" y="187"/>
                    <a:pt x="324" y="187"/>
                    <a:pt x="326" y="188"/>
                  </a:cubicBezTo>
                  <a:cubicBezTo>
                    <a:pt x="329" y="190"/>
                    <a:pt x="332" y="192"/>
                    <a:pt x="333" y="195"/>
                  </a:cubicBezTo>
                  <a:cubicBezTo>
                    <a:pt x="333" y="198"/>
                    <a:pt x="334" y="199"/>
                    <a:pt x="334" y="199"/>
                  </a:cubicBezTo>
                  <a:cubicBezTo>
                    <a:pt x="337" y="199"/>
                    <a:pt x="341" y="199"/>
                    <a:pt x="344" y="199"/>
                  </a:cubicBezTo>
                  <a:cubicBezTo>
                    <a:pt x="344" y="199"/>
                    <a:pt x="359" y="196"/>
                    <a:pt x="362" y="196"/>
                  </a:cubicBezTo>
                  <a:cubicBezTo>
                    <a:pt x="364" y="196"/>
                    <a:pt x="370" y="195"/>
                    <a:pt x="377" y="193"/>
                  </a:cubicBezTo>
                  <a:cubicBezTo>
                    <a:pt x="384" y="192"/>
                    <a:pt x="397" y="194"/>
                    <a:pt x="399" y="194"/>
                  </a:cubicBezTo>
                  <a:cubicBezTo>
                    <a:pt x="401" y="194"/>
                    <a:pt x="413" y="196"/>
                    <a:pt x="418" y="196"/>
                  </a:cubicBezTo>
                  <a:cubicBezTo>
                    <a:pt x="422" y="196"/>
                    <a:pt x="428" y="198"/>
                    <a:pt x="433" y="199"/>
                  </a:cubicBezTo>
                  <a:cubicBezTo>
                    <a:pt x="437" y="200"/>
                    <a:pt x="443" y="200"/>
                    <a:pt x="447" y="201"/>
                  </a:cubicBezTo>
                  <a:cubicBezTo>
                    <a:pt x="450" y="201"/>
                    <a:pt x="455" y="199"/>
                    <a:pt x="460" y="199"/>
                  </a:cubicBezTo>
                  <a:cubicBezTo>
                    <a:pt x="466" y="199"/>
                    <a:pt x="469" y="200"/>
                    <a:pt x="471" y="200"/>
                  </a:cubicBezTo>
                  <a:cubicBezTo>
                    <a:pt x="473" y="199"/>
                    <a:pt x="481" y="197"/>
                    <a:pt x="482" y="197"/>
                  </a:cubicBezTo>
                  <a:cubicBezTo>
                    <a:pt x="483" y="197"/>
                    <a:pt x="485" y="196"/>
                    <a:pt x="484" y="194"/>
                  </a:cubicBezTo>
                  <a:cubicBezTo>
                    <a:pt x="483" y="193"/>
                    <a:pt x="476" y="174"/>
                    <a:pt x="473" y="163"/>
                  </a:cubicBezTo>
                  <a:cubicBezTo>
                    <a:pt x="471" y="151"/>
                    <a:pt x="464" y="133"/>
                    <a:pt x="459" y="123"/>
                  </a:cubicBezTo>
                  <a:cubicBezTo>
                    <a:pt x="454" y="112"/>
                    <a:pt x="443" y="94"/>
                    <a:pt x="440" y="90"/>
                  </a:cubicBezTo>
                  <a:cubicBezTo>
                    <a:pt x="438" y="87"/>
                    <a:pt x="438" y="85"/>
                    <a:pt x="436" y="85"/>
                  </a:cubicBezTo>
                  <a:cubicBezTo>
                    <a:pt x="434" y="84"/>
                    <a:pt x="429" y="83"/>
                    <a:pt x="427" y="83"/>
                  </a:cubicBezTo>
                  <a:cubicBezTo>
                    <a:pt x="426" y="83"/>
                    <a:pt x="420" y="85"/>
                    <a:pt x="418" y="81"/>
                  </a:cubicBezTo>
                  <a:cubicBezTo>
                    <a:pt x="416" y="77"/>
                    <a:pt x="413" y="77"/>
                    <a:pt x="411" y="74"/>
                  </a:cubicBezTo>
                  <a:cubicBezTo>
                    <a:pt x="409" y="71"/>
                    <a:pt x="409" y="69"/>
                    <a:pt x="409" y="67"/>
                  </a:cubicBezTo>
                  <a:cubicBezTo>
                    <a:pt x="409" y="66"/>
                    <a:pt x="406" y="63"/>
                    <a:pt x="407" y="61"/>
                  </a:cubicBezTo>
                  <a:cubicBezTo>
                    <a:pt x="408" y="59"/>
                    <a:pt x="411" y="58"/>
                    <a:pt x="413" y="58"/>
                  </a:cubicBezTo>
                  <a:cubicBezTo>
                    <a:pt x="415" y="58"/>
                    <a:pt x="417" y="61"/>
                    <a:pt x="418" y="63"/>
                  </a:cubicBezTo>
                  <a:cubicBezTo>
                    <a:pt x="419" y="64"/>
                    <a:pt x="422" y="66"/>
                    <a:pt x="422" y="66"/>
                  </a:cubicBezTo>
                  <a:cubicBezTo>
                    <a:pt x="422" y="66"/>
                    <a:pt x="424" y="67"/>
                    <a:pt x="426" y="66"/>
                  </a:cubicBezTo>
                  <a:cubicBezTo>
                    <a:pt x="428" y="65"/>
                    <a:pt x="429" y="64"/>
                    <a:pt x="430" y="63"/>
                  </a:cubicBezTo>
                  <a:cubicBezTo>
                    <a:pt x="432" y="62"/>
                    <a:pt x="437" y="62"/>
                    <a:pt x="436" y="60"/>
                  </a:cubicBezTo>
                  <a:cubicBezTo>
                    <a:pt x="435" y="58"/>
                    <a:pt x="436" y="55"/>
                    <a:pt x="434" y="53"/>
                  </a:cubicBezTo>
                  <a:cubicBezTo>
                    <a:pt x="433" y="51"/>
                    <a:pt x="429" y="46"/>
                    <a:pt x="429" y="43"/>
                  </a:cubicBezTo>
                  <a:cubicBezTo>
                    <a:pt x="429" y="41"/>
                    <a:pt x="426" y="39"/>
                    <a:pt x="424" y="37"/>
                  </a:cubicBezTo>
                  <a:cubicBezTo>
                    <a:pt x="422" y="35"/>
                    <a:pt x="420" y="30"/>
                    <a:pt x="420" y="28"/>
                  </a:cubicBezTo>
                  <a:cubicBezTo>
                    <a:pt x="420" y="25"/>
                    <a:pt x="421" y="24"/>
                    <a:pt x="423" y="24"/>
                  </a:cubicBezTo>
                  <a:cubicBezTo>
                    <a:pt x="425" y="24"/>
                    <a:pt x="428" y="26"/>
                    <a:pt x="431" y="29"/>
                  </a:cubicBezTo>
                  <a:cubicBezTo>
                    <a:pt x="433" y="32"/>
                    <a:pt x="438" y="39"/>
                    <a:pt x="439" y="40"/>
                  </a:cubicBezTo>
                  <a:cubicBezTo>
                    <a:pt x="440" y="41"/>
                    <a:pt x="442" y="43"/>
                    <a:pt x="443" y="44"/>
                  </a:cubicBezTo>
                  <a:cubicBezTo>
                    <a:pt x="443" y="45"/>
                    <a:pt x="442" y="48"/>
                    <a:pt x="444" y="47"/>
                  </a:cubicBezTo>
                  <a:cubicBezTo>
                    <a:pt x="446" y="46"/>
                    <a:pt x="449" y="47"/>
                    <a:pt x="448" y="45"/>
                  </a:cubicBezTo>
                  <a:cubicBezTo>
                    <a:pt x="448" y="43"/>
                    <a:pt x="444" y="35"/>
                    <a:pt x="444" y="33"/>
                  </a:cubicBezTo>
                  <a:cubicBezTo>
                    <a:pt x="443" y="32"/>
                    <a:pt x="441" y="28"/>
                    <a:pt x="440" y="26"/>
                  </a:cubicBezTo>
                  <a:cubicBezTo>
                    <a:pt x="440" y="24"/>
                    <a:pt x="438" y="21"/>
                    <a:pt x="437" y="19"/>
                  </a:cubicBezTo>
                  <a:cubicBezTo>
                    <a:pt x="436" y="17"/>
                    <a:pt x="435" y="12"/>
                    <a:pt x="438" y="11"/>
                  </a:cubicBezTo>
                  <a:cubicBezTo>
                    <a:pt x="441" y="10"/>
                    <a:pt x="441" y="12"/>
                    <a:pt x="444" y="15"/>
                  </a:cubicBezTo>
                  <a:cubicBezTo>
                    <a:pt x="447" y="19"/>
                    <a:pt x="451" y="25"/>
                    <a:pt x="452" y="27"/>
                  </a:cubicBezTo>
                  <a:cubicBezTo>
                    <a:pt x="453" y="29"/>
                    <a:pt x="456" y="33"/>
                    <a:pt x="456" y="33"/>
                  </a:cubicBezTo>
                  <a:cubicBezTo>
                    <a:pt x="456" y="33"/>
                    <a:pt x="455" y="27"/>
                    <a:pt x="454" y="25"/>
                  </a:cubicBezTo>
                  <a:cubicBezTo>
                    <a:pt x="453" y="23"/>
                    <a:pt x="449" y="16"/>
                    <a:pt x="449" y="13"/>
                  </a:cubicBezTo>
                  <a:cubicBezTo>
                    <a:pt x="449" y="10"/>
                    <a:pt x="451" y="8"/>
                    <a:pt x="453" y="8"/>
                  </a:cubicBezTo>
                  <a:cubicBezTo>
                    <a:pt x="456" y="8"/>
                    <a:pt x="458" y="12"/>
                    <a:pt x="460" y="15"/>
                  </a:cubicBezTo>
                  <a:cubicBezTo>
                    <a:pt x="462" y="18"/>
                    <a:pt x="465" y="24"/>
                    <a:pt x="465" y="24"/>
                  </a:cubicBezTo>
                  <a:cubicBezTo>
                    <a:pt x="466" y="26"/>
                    <a:pt x="467" y="27"/>
                    <a:pt x="468" y="29"/>
                  </a:cubicBezTo>
                  <a:cubicBezTo>
                    <a:pt x="468" y="29"/>
                    <a:pt x="470" y="24"/>
                    <a:pt x="470" y="22"/>
                  </a:cubicBezTo>
                  <a:cubicBezTo>
                    <a:pt x="471" y="19"/>
                    <a:pt x="471" y="12"/>
                    <a:pt x="471" y="10"/>
                  </a:cubicBezTo>
                  <a:cubicBezTo>
                    <a:pt x="471" y="9"/>
                    <a:pt x="473" y="5"/>
                    <a:pt x="476" y="5"/>
                  </a:cubicBezTo>
                  <a:cubicBezTo>
                    <a:pt x="478" y="5"/>
                    <a:pt x="479" y="9"/>
                    <a:pt x="479" y="11"/>
                  </a:cubicBezTo>
                  <a:cubicBezTo>
                    <a:pt x="479" y="13"/>
                    <a:pt x="480" y="22"/>
                    <a:pt x="480" y="24"/>
                  </a:cubicBezTo>
                  <a:cubicBezTo>
                    <a:pt x="480" y="26"/>
                    <a:pt x="480" y="28"/>
                    <a:pt x="479" y="30"/>
                  </a:cubicBezTo>
                  <a:cubicBezTo>
                    <a:pt x="478" y="32"/>
                    <a:pt x="475" y="40"/>
                    <a:pt x="474" y="43"/>
                  </a:cubicBezTo>
                  <a:cubicBezTo>
                    <a:pt x="473" y="45"/>
                    <a:pt x="473" y="49"/>
                    <a:pt x="474" y="52"/>
                  </a:cubicBezTo>
                  <a:cubicBezTo>
                    <a:pt x="474" y="57"/>
                    <a:pt x="471" y="61"/>
                    <a:pt x="471" y="63"/>
                  </a:cubicBezTo>
                  <a:cubicBezTo>
                    <a:pt x="471" y="65"/>
                    <a:pt x="471" y="71"/>
                    <a:pt x="472" y="72"/>
                  </a:cubicBezTo>
                  <a:cubicBezTo>
                    <a:pt x="472" y="74"/>
                    <a:pt x="475" y="79"/>
                    <a:pt x="477" y="82"/>
                  </a:cubicBezTo>
                  <a:cubicBezTo>
                    <a:pt x="478" y="86"/>
                    <a:pt x="496" y="119"/>
                    <a:pt x="502" y="128"/>
                  </a:cubicBezTo>
                  <a:cubicBezTo>
                    <a:pt x="507" y="137"/>
                    <a:pt x="521" y="166"/>
                    <a:pt x="528" y="183"/>
                  </a:cubicBezTo>
                  <a:cubicBezTo>
                    <a:pt x="535" y="199"/>
                    <a:pt x="543" y="214"/>
                    <a:pt x="537" y="225"/>
                  </a:cubicBezTo>
                  <a:cubicBezTo>
                    <a:pt x="531" y="236"/>
                    <a:pt x="518" y="241"/>
                    <a:pt x="513" y="244"/>
                  </a:cubicBezTo>
                  <a:cubicBezTo>
                    <a:pt x="508" y="247"/>
                    <a:pt x="487" y="253"/>
                    <a:pt x="487" y="253"/>
                  </a:cubicBezTo>
                  <a:cubicBezTo>
                    <a:pt x="487" y="253"/>
                    <a:pt x="478" y="263"/>
                    <a:pt x="476" y="266"/>
                  </a:cubicBezTo>
                  <a:cubicBezTo>
                    <a:pt x="474" y="268"/>
                    <a:pt x="470" y="274"/>
                    <a:pt x="467" y="276"/>
                  </a:cubicBezTo>
                  <a:cubicBezTo>
                    <a:pt x="464" y="278"/>
                    <a:pt x="460" y="280"/>
                    <a:pt x="455" y="281"/>
                  </a:cubicBezTo>
                  <a:cubicBezTo>
                    <a:pt x="449" y="283"/>
                    <a:pt x="417" y="292"/>
                    <a:pt x="414" y="293"/>
                  </a:cubicBezTo>
                  <a:cubicBezTo>
                    <a:pt x="411" y="293"/>
                    <a:pt x="409" y="294"/>
                    <a:pt x="408" y="295"/>
                  </a:cubicBezTo>
                  <a:cubicBezTo>
                    <a:pt x="406" y="297"/>
                    <a:pt x="402" y="321"/>
                    <a:pt x="401" y="326"/>
                  </a:cubicBezTo>
                  <a:cubicBezTo>
                    <a:pt x="400" y="331"/>
                    <a:pt x="395" y="366"/>
                    <a:pt x="395" y="367"/>
                  </a:cubicBezTo>
                  <a:cubicBezTo>
                    <a:pt x="397" y="371"/>
                    <a:pt x="389" y="397"/>
                    <a:pt x="392" y="400"/>
                  </a:cubicBezTo>
                  <a:cubicBezTo>
                    <a:pt x="398" y="406"/>
                    <a:pt x="383" y="444"/>
                    <a:pt x="390" y="453"/>
                  </a:cubicBezTo>
                  <a:cubicBezTo>
                    <a:pt x="413" y="480"/>
                    <a:pt x="397" y="477"/>
                    <a:pt x="403" y="506"/>
                  </a:cubicBezTo>
                  <a:cubicBezTo>
                    <a:pt x="407" y="524"/>
                    <a:pt x="405" y="529"/>
                    <a:pt x="405" y="546"/>
                  </a:cubicBezTo>
                  <a:cubicBezTo>
                    <a:pt x="405" y="546"/>
                    <a:pt x="406" y="550"/>
                    <a:pt x="406" y="551"/>
                  </a:cubicBezTo>
                  <a:cubicBezTo>
                    <a:pt x="416" y="578"/>
                    <a:pt x="407" y="579"/>
                    <a:pt x="397" y="610"/>
                  </a:cubicBezTo>
                  <a:cubicBezTo>
                    <a:pt x="391" y="628"/>
                    <a:pt x="398" y="631"/>
                    <a:pt x="415" y="641"/>
                  </a:cubicBezTo>
                  <a:cubicBezTo>
                    <a:pt x="429" y="650"/>
                    <a:pt x="395" y="678"/>
                    <a:pt x="378" y="677"/>
                  </a:cubicBezTo>
                  <a:cubicBezTo>
                    <a:pt x="366" y="733"/>
                    <a:pt x="382" y="712"/>
                    <a:pt x="377" y="756"/>
                  </a:cubicBezTo>
                  <a:cubicBezTo>
                    <a:pt x="373" y="797"/>
                    <a:pt x="366" y="814"/>
                    <a:pt x="354" y="860"/>
                  </a:cubicBezTo>
                  <a:cubicBezTo>
                    <a:pt x="348" y="880"/>
                    <a:pt x="329" y="909"/>
                    <a:pt x="351" y="936"/>
                  </a:cubicBezTo>
                  <a:cubicBezTo>
                    <a:pt x="355" y="941"/>
                    <a:pt x="362" y="941"/>
                    <a:pt x="367" y="946"/>
                  </a:cubicBezTo>
                  <a:cubicBezTo>
                    <a:pt x="370" y="948"/>
                    <a:pt x="388" y="964"/>
                    <a:pt x="382" y="968"/>
                  </a:cubicBezTo>
                  <a:cubicBezTo>
                    <a:pt x="373" y="974"/>
                    <a:pt x="343" y="980"/>
                    <a:pt x="336" y="975"/>
                  </a:cubicBezTo>
                  <a:cubicBezTo>
                    <a:pt x="331" y="971"/>
                    <a:pt x="326" y="965"/>
                    <a:pt x="317" y="962"/>
                  </a:cubicBezTo>
                  <a:cubicBezTo>
                    <a:pt x="310" y="960"/>
                    <a:pt x="305" y="963"/>
                    <a:pt x="302" y="958"/>
                  </a:cubicBezTo>
                  <a:cubicBezTo>
                    <a:pt x="293" y="942"/>
                    <a:pt x="293" y="918"/>
                    <a:pt x="298" y="900"/>
                  </a:cubicBezTo>
                  <a:cubicBezTo>
                    <a:pt x="313" y="851"/>
                    <a:pt x="302" y="824"/>
                    <a:pt x="313" y="767"/>
                  </a:cubicBezTo>
                  <a:cubicBezTo>
                    <a:pt x="316" y="753"/>
                    <a:pt x="316" y="745"/>
                    <a:pt x="317" y="731"/>
                  </a:cubicBezTo>
                  <a:cubicBezTo>
                    <a:pt x="317" y="721"/>
                    <a:pt x="316" y="712"/>
                    <a:pt x="315" y="702"/>
                  </a:cubicBezTo>
                  <a:cubicBezTo>
                    <a:pt x="315" y="701"/>
                    <a:pt x="316" y="696"/>
                    <a:pt x="316" y="696"/>
                  </a:cubicBezTo>
                  <a:cubicBezTo>
                    <a:pt x="315" y="678"/>
                    <a:pt x="324" y="652"/>
                    <a:pt x="310" y="660"/>
                  </a:cubicBezTo>
                  <a:cubicBezTo>
                    <a:pt x="263" y="688"/>
                    <a:pt x="272" y="664"/>
                    <a:pt x="256" y="686"/>
                  </a:cubicBezTo>
                  <a:cubicBezTo>
                    <a:pt x="238" y="711"/>
                    <a:pt x="252" y="714"/>
                    <a:pt x="250" y="731"/>
                  </a:cubicBezTo>
                  <a:cubicBezTo>
                    <a:pt x="248" y="752"/>
                    <a:pt x="264" y="778"/>
                    <a:pt x="262" y="806"/>
                  </a:cubicBezTo>
                  <a:cubicBezTo>
                    <a:pt x="262" y="806"/>
                    <a:pt x="262" y="812"/>
                    <a:pt x="262" y="812"/>
                  </a:cubicBezTo>
                  <a:cubicBezTo>
                    <a:pt x="266" y="865"/>
                    <a:pt x="262" y="849"/>
                    <a:pt x="282" y="912"/>
                  </a:cubicBezTo>
                  <a:cubicBezTo>
                    <a:pt x="285" y="921"/>
                    <a:pt x="285" y="930"/>
                    <a:pt x="283" y="940"/>
                  </a:cubicBezTo>
                  <a:cubicBezTo>
                    <a:pt x="276" y="944"/>
                    <a:pt x="277" y="952"/>
                    <a:pt x="269" y="961"/>
                  </a:cubicBezTo>
                  <a:cubicBezTo>
                    <a:pt x="264" y="957"/>
                    <a:pt x="263" y="971"/>
                    <a:pt x="261" y="975"/>
                  </a:cubicBezTo>
                  <a:cubicBezTo>
                    <a:pt x="257" y="983"/>
                    <a:pt x="234" y="1000"/>
                    <a:pt x="225" y="1002"/>
                  </a:cubicBezTo>
                  <a:cubicBezTo>
                    <a:pt x="212" y="1004"/>
                    <a:pt x="207" y="985"/>
                    <a:pt x="208" y="973"/>
                  </a:cubicBezTo>
                  <a:cubicBezTo>
                    <a:pt x="209" y="964"/>
                    <a:pt x="215" y="955"/>
                    <a:pt x="219" y="942"/>
                  </a:cubicBezTo>
                  <a:cubicBezTo>
                    <a:pt x="225" y="921"/>
                    <a:pt x="234" y="917"/>
                    <a:pt x="231" y="900"/>
                  </a:cubicBezTo>
                  <a:cubicBezTo>
                    <a:pt x="229" y="887"/>
                    <a:pt x="200" y="811"/>
                    <a:pt x="191" y="784"/>
                  </a:cubicBezTo>
                  <a:cubicBezTo>
                    <a:pt x="189" y="778"/>
                    <a:pt x="188" y="765"/>
                    <a:pt x="187" y="763"/>
                  </a:cubicBezTo>
                  <a:cubicBezTo>
                    <a:pt x="185" y="736"/>
                    <a:pt x="186" y="729"/>
                    <a:pt x="187" y="711"/>
                  </a:cubicBezTo>
                  <a:cubicBezTo>
                    <a:pt x="190" y="689"/>
                    <a:pt x="187" y="666"/>
                    <a:pt x="187" y="643"/>
                  </a:cubicBezTo>
                  <a:cubicBezTo>
                    <a:pt x="189" y="604"/>
                    <a:pt x="182" y="617"/>
                    <a:pt x="197" y="576"/>
                  </a:cubicBezTo>
                  <a:cubicBezTo>
                    <a:pt x="201" y="566"/>
                    <a:pt x="202" y="555"/>
                    <a:pt x="207" y="545"/>
                  </a:cubicBezTo>
                  <a:cubicBezTo>
                    <a:pt x="216" y="527"/>
                    <a:pt x="200" y="524"/>
                    <a:pt x="205" y="506"/>
                  </a:cubicBezTo>
                  <a:cubicBezTo>
                    <a:pt x="205" y="505"/>
                    <a:pt x="210" y="497"/>
                    <a:pt x="211" y="478"/>
                  </a:cubicBezTo>
                  <a:cubicBezTo>
                    <a:pt x="214" y="442"/>
                    <a:pt x="221" y="412"/>
                    <a:pt x="212" y="397"/>
                  </a:cubicBezTo>
                  <a:cubicBezTo>
                    <a:pt x="206" y="386"/>
                    <a:pt x="209" y="338"/>
                    <a:pt x="209" y="3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29" name="Freeform 341">
              <a:extLst>
                <a:ext uri="{FF2B5EF4-FFF2-40B4-BE49-F238E27FC236}">
                  <a16:creationId xmlns:a16="http://schemas.microsoft.com/office/drawing/2014/main" id="{F51004BF-73DB-4103-8E99-D60BF6D0B8AD}"/>
                </a:ext>
              </a:extLst>
            </p:cNvPr>
            <p:cNvSpPr>
              <a:spLocks/>
            </p:cNvSpPr>
            <p:nvPr/>
          </p:nvSpPr>
          <p:spPr bwMode="auto">
            <a:xfrm>
              <a:off x="983" y="2500"/>
              <a:ext cx="383" cy="973"/>
            </a:xfrm>
            <a:custGeom>
              <a:avLst/>
              <a:gdLst>
                <a:gd name="T0" fmla="*/ 149 w 388"/>
                <a:gd name="T1" fmla="*/ 70 h 986"/>
                <a:gd name="T2" fmla="*/ 141 w 388"/>
                <a:gd name="T3" fmla="*/ 128 h 986"/>
                <a:gd name="T4" fmla="*/ 117 w 388"/>
                <a:gd name="T5" fmla="*/ 239 h 986"/>
                <a:gd name="T6" fmla="*/ 101 w 388"/>
                <a:gd name="T7" fmla="*/ 281 h 986"/>
                <a:gd name="T8" fmla="*/ 95 w 388"/>
                <a:gd name="T9" fmla="*/ 315 h 986"/>
                <a:gd name="T10" fmla="*/ 107 w 388"/>
                <a:gd name="T11" fmla="*/ 376 h 986"/>
                <a:gd name="T12" fmla="*/ 89 w 388"/>
                <a:gd name="T13" fmla="*/ 516 h 986"/>
                <a:gd name="T14" fmla="*/ 93 w 388"/>
                <a:gd name="T15" fmla="*/ 636 h 986"/>
                <a:gd name="T16" fmla="*/ 99 w 388"/>
                <a:gd name="T17" fmla="*/ 726 h 986"/>
                <a:gd name="T18" fmla="*/ 33 w 388"/>
                <a:gd name="T19" fmla="*/ 699 h 986"/>
                <a:gd name="T20" fmla="*/ 23 w 388"/>
                <a:gd name="T21" fmla="*/ 732 h 986"/>
                <a:gd name="T22" fmla="*/ 6 w 388"/>
                <a:gd name="T23" fmla="*/ 774 h 986"/>
                <a:gd name="T24" fmla="*/ 0 w 388"/>
                <a:gd name="T25" fmla="*/ 808 h 986"/>
                <a:gd name="T26" fmla="*/ 31 w 388"/>
                <a:gd name="T27" fmla="*/ 814 h 986"/>
                <a:gd name="T28" fmla="*/ 61 w 388"/>
                <a:gd name="T29" fmla="*/ 777 h 986"/>
                <a:gd name="T30" fmla="*/ 99 w 388"/>
                <a:gd name="T31" fmla="*/ 769 h 986"/>
                <a:gd name="T32" fmla="*/ 103 w 388"/>
                <a:gd name="T33" fmla="*/ 819 h 986"/>
                <a:gd name="T34" fmla="*/ 93 w 388"/>
                <a:gd name="T35" fmla="*/ 930 h 986"/>
                <a:gd name="T36" fmla="*/ 126 w 388"/>
                <a:gd name="T37" fmla="*/ 972 h 986"/>
                <a:gd name="T38" fmla="*/ 168 w 388"/>
                <a:gd name="T39" fmla="*/ 961 h 986"/>
                <a:gd name="T40" fmla="*/ 138 w 388"/>
                <a:gd name="T41" fmla="*/ 932 h 986"/>
                <a:gd name="T42" fmla="*/ 161 w 388"/>
                <a:gd name="T43" fmla="*/ 843 h 986"/>
                <a:gd name="T44" fmla="*/ 169 w 388"/>
                <a:gd name="T45" fmla="*/ 793 h 986"/>
                <a:gd name="T46" fmla="*/ 226 w 388"/>
                <a:gd name="T47" fmla="*/ 789 h 986"/>
                <a:gd name="T48" fmla="*/ 248 w 388"/>
                <a:gd name="T49" fmla="*/ 748 h 986"/>
                <a:gd name="T50" fmla="*/ 246 w 388"/>
                <a:gd name="T51" fmla="*/ 635 h 986"/>
                <a:gd name="T52" fmla="*/ 237 w 388"/>
                <a:gd name="T53" fmla="*/ 568 h 986"/>
                <a:gd name="T54" fmla="*/ 240 w 388"/>
                <a:gd name="T55" fmla="*/ 485 h 986"/>
                <a:gd name="T56" fmla="*/ 256 w 388"/>
                <a:gd name="T57" fmla="*/ 368 h 986"/>
                <a:gd name="T58" fmla="*/ 270 w 388"/>
                <a:gd name="T59" fmla="*/ 299 h 986"/>
                <a:gd name="T60" fmla="*/ 305 w 388"/>
                <a:gd name="T61" fmla="*/ 259 h 986"/>
                <a:gd name="T62" fmla="*/ 331 w 388"/>
                <a:gd name="T63" fmla="*/ 230 h 986"/>
                <a:gd name="T64" fmla="*/ 371 w 388"/>
                <a:gd name="T65" fmla="*/ 108 h 986"/>
                <a:gd name="T66" fmla="*/ 384 w 388"/>
                <a:gd name="T67" fmla="*/ 54 h 986"/>
                <a:gd name="T68" fmla="*/ 374 w 388"/>
                <a:gd name="T69" fmla="*/ 43 h 986"/>
                <a:gd name="T70" fmla="*/ 342 w 388"/>
                <a:gd name="T71" fmla="*/ 15 h 986"/>
                <a:gd name="T72" fmla="*/ 346 w 388"/>
                <a:gd name="T73" fmla="*/ 86 h 986"/>
                <a:gd name="T74" fmla="*/ 321 w 388"/>
                <a:gd name="T75" fmla="*/ 154 h 986"/>
                <a:gd name="T76" fmla="*/ 302 w 388"/>
                <a:gd name="T77" fmla="*/ 188 h 986"/>
                <a:gd name="T78" fmla="*/ 282 w 388"/>
                <a:gd name="T79" fmla="*/ 222 h 986"/>
                <a:gd name="T80" fmla="*/ 253 w 388"/>
                <a:gd name="T81" fmla="*/ 241 h 986"/>
                <a:gd name="T82" fmla="*/ 237 w 388"/>
                <a:gd name="T83" fmla="*/ 216 h 986"/>
                <a:gd name="T84" fmla="*/ 230 w 388"/>
                <a:gd name="T85" fmla="*/ 201 h 986"/>
                <a:gd name="T86" fmla="*/ 211 w 388"/>
                <a:gd name="T87" fmla="*/ 175 h 986"/>
                <a:gd name="T88" fmla="*/ 172 w 388"/>
                <a:gd name="T89" fmla="*/ 105 h 986"/>
                <a:gd name="T90" fmla="*/ 182 w 388"/>
                <a:gd name="T91" fmla="*/ 79 h 986"/>
                <a:gd name="T92" fmla="*/ 177 w 388"/>
                <a:gd name="T93" fmla="*/ 34 h 986"/>
                <a:gd name="T94" fmla="*/ 144 w 388"/>
                <a:gd name="T95" fmla="*/ 9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8" h="986">
                  <a:moveTo>
                    <a:pt x="144" y="9"/>
                  </a:moveTo>
                  <a:cubicBezTo>
                    <a:pt x="143" y="12"/>
                    <a:pt x="144" y="37"/>
                    <a:pt x="145" y="43"/>
                  </a:cubicBezTo>
                  <a:cubicBezTo>
                    <a:pt x="146" y="58"/>
                    <a:pt x="145" y="54"/>
                    <a:pt x="149" y="70"/>
                  </a:cubicBezTo>
                  <a:cubicBezTo>
                    <a:pt x="149" y="70"/>
                    <a:pt x="149" y="70"/>
                    <a:pt x="149" y="70"/>
                  </a:cubicBezTo>
                  <a:cubicBezTo>
                    <a:pt x="153" y="85"/>
                    <a:pt x="152" y="94"/>
                    <a:pt x="147" y="108"/>
                  </a:cubicBezTo>
                  <a:cubicBezTo>
                    <a:pt x="145" y="114"/>
                    <a:pt x="144" y="123"/>
                    <a:pt x="141" y="128"/>
                  </a:cubicBezTo>
                  <a:cubicBezTo>
                    <a:pt x="135" y="140"/>
                    <a:pt x="126" y="166"/>
                    <a:pt x="122" y="184"/>
                  </a:cubicBezTo>
                  <a:cubicBezTo>
                    <a:pt x="120" y="192"/>
                    <a:pt x="121" y="201"/>
                    <a:pt x="119" y="207"/>
                  </a:cubicBezTo>
                  <a:cubicBezTo>
                    <a:pt x="118" y="210"/>
                    <a:pt x="121" y="233"/>
                    <a:pt x="117" y="239"/>
                  </a:cubicBezTo>
                  <a:cubicBezTo>
                    <a:pt x="115" y="241"/>
                    <a:pt x="113" y="243"/>
                    <a:pt x="111" y="245"/>
                  </a:cubicBezTo>
                  <a:cubicBezTo>
                    <a:pt x="109" y="247"/>
                    <a:pt x="105" y="261"/>
                    <a:pt x="105" y="262"/>
                  </a:cubicBezTo>
                  <a:cubicBezTo>
                    <a:pt x="103" y="276"/>
                    <a:pt x="106" y="271"/>
                    <a:pt x="101" y="281"/>
                  </a:cubicBezTo>
                  <a:cubicBezTo>
                    <a:pt x="100" y="284"/>
                    <a:pt x="97" y="289"/>
                    <a:pt x="95" y="292"/>
                  </a:cubicBezTo>
                  <a:cubicBezTo>
                    <a:pt x="92" y="296"/>
                    <a:pt x="94" y="293"/>
                    <a:pt x="93" y="297"/>
                  </a:cubicBezTo>
                  <a:cubicBezTo>
                    <a:pt x="93" y="300"/>
                    <a:pt x="93" y="314"/>
                    <a:pt x="95" y="315"/>
                  </a:cubicBezTo>
                  <a:cubicBezTo>
                    <a:pt x="103" y="323"/>
                    <a:pt x="114" y="310"/>
                    <a:pt x="106" y="340"/>
                  </a:cubicBezTo>
                  <a:cubicBezTo>
                    <a:pt x="105" y="343"/>
                    <a:pt x="102" y="357"/>
                    <a:pt x="103" y="359"/>
                  </a:cubicBezTo>
                  <a:cubicBezTo>
                    <a:pt x="108" y="373"/>
                    <a:pt x="105" y="367"/>
                    <a:pt x="107" y="376"/>
                  </a:cubicBezTo>
                  <a:cubicBezTo>
                    <a:pt x="112" y="403"/>
                    <a:pt x="106" y="411"/>
                    <a:pt x="101" y="429"/>
                  </a:cubicBezTo>
                  <a:cubicBezTo>
                    <a:pt x="97" y="440"/>
                    <a:pt x="93" y="466"/>
                    <a:pt x="89" y="479"/>
                  </a:cubicBezTo>
                  <a:cubicBezTo>
                    <a:pt x="85" y="491"/>
                    <a:pt x="86" y="506"/>
                    <a:pt x="89" y="516"/>
                  </a:cubicBezTo>
                  <a:cubicBezTo>
                    <a:pt x="91" y="520"/>
                    <a:pt x="92" y="522"/>
                    <a:pt x="89" y="527"/>
                  </a:cubicBezTo>
                  <a:cubicBezTo>
                    <a:pt x="89" y="528"/>
                    <a:pt x="84" y="534"/>
                    <a:pt x="82" y="537"/>
                  </a:cubicBezTo>
                  <a:cubicBezTo>
                    <a:pt x="71" y="560"/>
                    <a:pt x="89" y="614"/>
                    <a:pt x="93" y="636"/>
                  </a:cubicBezTo>
                  <a:cubicBezTo>
                    <a:pt x="96" y="655"/>
                    <a:pt x="93" y="659"/>
                    <a:pt x="99" y="671"/>
                  </a:cubicBezTo>
                  <a:cubicBezTo>
                    <a:pt x="101" y="676"/>
                    <a:pt x="109" y="703"/>
                    <a:pt x="115" y="713"/>
                  </a:cubicBezTo>
                  <a:cubicBezTo>
                    <a:pt x="122" y="728"/>
                    <a:pt x="132" y="727"/>
                    <a:pt x="99" y="726"/>
                  </a:cubicBezTo>
                  <a:cubicBezTo>
                    <a:pt x="74" y="724"/>
                    <a:pt x="79" y="725"/>
                    <a:pt x="66" y="711"/>
                  </a:cubicBezTo>
                  <a:cubicBezTo>
                    <a:pt x="60" y="706"/>
                    <a:pt x="55" y="705"/>
                    <a:pt x="50" y="702"/>
                  </a:cubicBezTo>
                  <a:cubicBezTo>
                    <a:pt x="47" y="701"/>
                    <a:pt x="38" y="698"/>
                    <a:pt x="33" y="699"/>
                  </a:cubicBezTo>
                  <a:cubicBezTo>
                    <a:pt x="31" y="700"/>
                    <a:pt x="31" y="703"/>
                    <a:pt x="29" y="705"/>
                  </a:cubicBezTo>
                  <a:cubicBezTo>
                    <a:pt x="28" y="706"/>
                    <a:pt x="14" y="707"/>
                    <a:pt x="24" y="713"/>
                  </a:cubicBezTo>
                  <a:cubicBezTo>
                    <a:pt x="25" y="713"/>
                    <a:pt x="21" y="727"/>
                    <a:pt x="23" y="732"/>
                  </a:cubicBezTo>
                  <a:cubicBezTo>
                    <a:pt x="28" y="744"/>
                    <a:pt x="23" y="754"/>
                    <a:pt x="20" y="760"/>
                  </a:cubicBezTo>
                  <a:cubicBezTo>
                    <a:pt x="18" y="763"/>
                    <a:pt x="14" y="768"/>
                    <a:pt x="11" y="771"/>
                  </a:cubicBezTo>
                  <a:cubicBezTo>
                    <a:pt x="11" y="771"/>
                    <a:pt x="5" y="767"/>
                    <a:pt x="6" y="774"/>
                  </a:cubicBezTo>
                  <a:cubicBezTo>
                    <a:pt x="6" y="776"/>
                    <a:pt x="11" y="775"/>
                    <a:pt x="5" y="788"/>
                  </a:cubicBezTo>
                  <a:cubicBezTo>
                    <a:pt x="2" y="794"/>
                    <a:pt x="8" y="798"/>
                    <a:pt x="4" y="804"/>
                  </a:cubicBezTo>
                  <a:cubicBezTo>
                    <a:pt x="1" y="808"/>
                    <a:pt x="1" y="805"/>
                    <a:pt x="0" y="808"/>
                  </a:cubicBezTo>
                  <a:cubicBezTo>
                    <a:pt x="0" y="809"/>
                    <a:pt x="13" y="827"/>
                    <a:pt x="18" y="825"/>
                  </a:cubicBezTo>
                  <a:cubicBezTo>
                    <a:pt x="23" y="823"/>
                    <a:pt x="22" y="824"/>
                    <a:pt x="26" y="820"/>
                  </a:cubicBezTo>
                  <a:cubicBezTo>
                    <a:pt x="30" y="816"/>
                    <a:pt x="28" y="818"/>
                    <a:pt x="31" y="814"/>
                  </a:cubicBezTo>
                  <a:cubicBezTo>
                    <a:pt x="36" y="807"/>
                    <a:pt x="39" y="799"/>
                    <a:pt x="43" y="791"/>
                  </a:cubicBezTo>
                  <a:cubicBezTo>
                    <a:pt x="46" y="787"/>
                    <a:pt x="49" y="785"/>
                    <a:pt x="51" y="781"/>
                  </a:cubicBezTo>
                  <a:cubicBezTo>
                    <a:pt x="54" y="776"/>
                    <a:pt x="61" y="778"/>
                    <a:pt x="61" y="777"/>
                  </a:cubicBezTo>
                  <a:cubicBezTo>
                    <a:pt x="64" y="772"/>
                    <a:pt x="60" y="772"/>
                    <a:pt x="67" y="768"/>
                  </a:cubicBezTo>
                  <a:cubicBezTo>
                    <a:pt x="77" y="763"/>
                    <a:pt x="77" y="762"/>
                    <a:pt x="93" y="768"/>
                  </a:cubicBezTo>
                  <a:cubicBezTo>
                    <a:pt x="95" y="768"/>
                    <a:pt x="97" y="769"/>
                    <a:pt x="99" y="769"/>
                  </a:cubicBezTo>
                  <a:cubicBezTo>
                    <a:pt x="105" y="772"/>
                    <a:pt x="116" y="770"/>
                    <a:pt x="118" y="776"/>
                  </a:cubicBezTo>
                  <a:cubicBezTo>
                    <a:pt x="121" y="785"/>
                    <a:pt x="107" y="796"/>
                    <a:pt x="106" y="797"/>
                  </a:cubicBezTo>
                  <a:cubicBezTo>
                    <a:pt x="104" y="802"/>
                    <a:pt x="103" y="814"/>
                    <a:pt x="103" y="819"/>
                  </a:cubicBezTo>
                  <a:cubicBezTo>
                    <a:pt x="103" y="842"/>
                    <a:pt x="103" y="853"/>
                    <a:pt x="101" y="875"/>
                  </a:cubicBezTo>
                  <a:cubicBezTo>
                    <a:pt x="100" y="885"/>
                    <a:pt x="101" y="892"/>
                    <a:pt x="100" y="901"/>
                  </a:cubicBezTo>
                  <a:cubicBezTo>
                    <a:pt x="100" y="907"/>
                    <a:pt x="96" y="925"/>
                    <a:pt x="93" y="930"/>
                  </a:cubicBezTo>
                  <a:cubicBezTo>
                    <a:pt x="92" y="931"/>
                    <a:pt x="90" y="934"/>
                    <a:pt x="89" y="934"/>
                  </a:cubicBezTo>
                  <a:cubicBezTo>
                    <a:pt x="85" y="939"/>
                    <a:pt x="84" y="943"/>
                    <a:pt x="84" y="951"/>
                  </a:cubicBezTo>
                  <a:cubicBezTo>
                    <a:pt x="84" y="981"/>
                    <a:pt x="93" y="963"/>
                    <a:pt x="126" y="972"/>
                  </a:cubicBezTo>
                  <a:cubicBezTo>
                    <a:pt x="130" y="973"/>
                    <a:pt x="164" y="984"/>
                    <a:pt x="168" y="985"/>
                  </a:cubicBezTo>
                  <a:cubicBezTo>
                    <a:pt x="176" y="986"/>
                    <a:pt x="193" y="981"/>
                    <a:pt x="183" y="971"/>
                  </a:cubicBezTo>
                  <a:cubicBezTo>
                    <a:pt x="178" y="967"/>
                    <a:pt x="172" y="964"/>
                    <a:pt x="168" y="961"/>
                  </a:cubicBezTo>
                  <a:cubicBezTo>
                    <a:pt x="164" y="957"/>
                    <a:pt x="161" y="955"/>
                    <a:pt x="157" y="952"/>
                  </a:cubicBezTo>
                  <a:cubicBezTo>
                    <a:pt x="152" y="947"/>
                    <a:pt x="152" y="944"/>
                    <a:pt x="147" y="939"/>
                  </a:cubicBezTo>
                  <a:cubicBezTo>
                    <a:pt x="145" y="936"/>
                    <a:pt x="141" y="935"/>
                    <a:pt x="138" y="932"/>
                  </a:cubicBezTo>
                  <a:cubicBezTo>
                    <a:pt x="136" y="929"/>
                    <a:pt x="141" y="924"/>
                    <a:pt x="140" y="921"/>
                  </a:cubicBezTo>
                  <a:cubicBezTo>
                    <a:pt x="136" y="911"/>
                    <a:pt x="141" y="900"/>
                    <a:pt x="145" y="893"/>
                  </a:cubicBezTo>
                  <a:cubicBezTo>
                    <a:pt x="148" y="887"/>
                    <a:pt x="158" y="853"/>
                    <a:pt x="161" y="843"/>
                  </a:cubicBezTo>
                  <a:cubicBezTo>
                    <a:pt x="163" y="839"/>
                    <a:pt x="163" y="837"/>
                    <a:pt x="161" y="833"/>
                  </a:cubicBezTo>
                  <a:cubicBezTo>
                    <a:pt x="161" y="830"/>
                    <a:pt x="166" y="813"/>
                    <a:pt x="161" y="808"/>
                  </a:cubicBezTo>
                  <a:cubicBezTo>
                    <a:pt x="161" y="808"/>
                    <a:pt x="168" y="795"/>
                    <a:pt x="169" y="793"/>
                  </a:cubicBezTo>
                  <a:cubicBezTo>
                    <a:pt x="173" y="785"/>
                    <a:pt x="169" y="780"/>
                    <a:pt x="180" y="788"/>
                  </a:cubicBezTo>
                  <a:cubicBezTo>
                    <a:pt x="184" y="791"/>
                    <a:pt x="182" y="790"/>
                    <a:pt x="188" y="791"/>
                  </a:cubicBezTo>
                  <a:cubicBezTo>
                    <a:pt x="196" y="792"/>
                    <a:pt x="220" y="792"/>
                    <a:pt x="226" y="789"/>
                  </a:cubicBezTo>
                  <a:cubicBezTo>
                    <a:pt x="228" y="787"/>
                    <a:pt x="230" y="785"/>
                    <a:pt x="232" y="783"/>
                  </a:cubicBezTo>
                  <a:cubicBezTo>
                    <a:pt x="235" y="779"/>
                    <a:pt x="237" y="774"/>
                    <a:pt x="239" y="770"/>
                  </a:cubicBezTo>
                  <a:cubicBezTo>
                    <a:pt x="241" y="766"/>
                    <a:pt x="247" y="752"/>
                    <a:pt x="248" y="748"/>
                  </a:cubicBezTo>
                  <a:cubicBezTo>
                    <a:pt x="249" y="738"/>
                    <a:pt x="249" y="735"/>
                    <a:pt x="252" y="728"/>
                  </a:cubicBezTo>
                  <a:cubicBezTo>
                    <a:pt x="254" y="726"/>
                    <a:pt x="249" y="669"/>
                    <a:pt x="248" y="661"/>
                  </a:cubicBezTo>
                  <a:cubicBezTo>
                    <a:pt x="247" y="653"/>
                    <a:pt x="246" y="644"/>
                    <a:pt x="246" y="635"/>
                  </a:cubicBezTo>
                  <a:cubicBezTo>
                    <a:pt x="241" y="625"/>
                    <a:pt x="242" y="625"/>
                    <a:pt x="239" y="615"/>
                  </a:cubicBezTo>
                  <a:cubicBezTo>
                    <a:pt x="233" y="589"/>
                    <a:pt x="245" y="596"/>
                    <a:pt x="239" y="584"/>
                  </a:cubicBezTo>
                  <a:cubicBezTo>
                    <a:pt x="237" y="580"/>
                    <a:pt x="238" y="574"/>
                    <a:pt x="237" y="568"/>
                  </a:cubicBezTo>
                  <a:cubicBezTo>
                    <a:pt x="237" y="566"/>
                    <a:pt x="234" y="561"/>
                    <a:pt x="234" y="558"/>
                  </a:cubicBezTo>
                  <a:cubicBezTo>
                    <a:pt x="234" y="558"/>
                    <a:pt x="238" y="558"/>
                    <a:pt x="238" y="552"/>
                  </a:cubicBezTo>
                  <a:cubicBezTo>
                    <a:pt x="238" y="529"/>
                    <a:pt x="235" y="507"/>
                    <a:pt x="240" y="485"/>
                  </a:cubicBezTo>
                  <a:cubicBezTo>
                    <a:pt x="241" y="483"/>
                    <a:pt x="240" y="474"/>
                    <a:pt x="240" y="473"/>
                  </a:cubicBezTo>
                  <a:cubicBezTo>
                    <a:pt x="247" y="443"/>
                    <a:pt x="245" y="418"/>
                    <a:pt x="252" y="389"/>
                  </a:cubicBezTo>
                  <a:cubicBezTo>
                    <a:pt x="253" y="386"/>
                    <a:pt x="254" y="377"/>
                    <a:pt x="256" y="368"/>
                  </a:cubicBezTo>
                  <a:cubicBezTo>
                    <a:pt x="264" y="342"/>
                    <a:pt x="257" y="352"/>
                    <a:pt x="258" y="324"/>
                  </a:cubicBezTo>
                  <a:cubicBezTo>
                    <a:pt x="258" y="323"/>
                    <a:pt x="259" y="317"/>
                    <a:pt x="259" y="317"/>
                  </a:cubicBezTo>
                  <a:cubicBezTo>
                    <a:pt x="262" y="308"/>
                    <a:pt x="267" y="306"/>
                    <a:pt x="270" y="299"/>
                  </a:cubicBezTo>
                  <a:cubicBezTo>
                    <a:pt x="278" y="283"/>
                    <a:pt x="291" y="282"/>
                    <a:pt x="292" y="278"/>
                  </a:cubicBezTo>
                  <a:cubicBezTo>
                    <a:pt x="293" y="276"/>
                    <a:pt x="292" y="274"/>
                    <a:pt x="293" y="272"/>
                  </a:cubicBezTo>
                  <a:cubicBezTo>
                    <a:pt x="297" y="268"/>
                    <a:pt x="301" y="263"/>
                    <a:pt x="305" y="259"/>
                  </a:cubicBezTo>
                  <a:cubicBezTo>
                    <a:pt x="308" y="255"/>
                    <a:pt x="313" y="249"/>
                    <a:pt x="316" y="245"/>
                  </a:cubicBezTo>
                  <a:cubicBezTo>
                    <a:pt x="318" y="243"/>
                    <a:pt x="321" y="238"/>
                    <a:pt x="322" y="236"/>
                  </a:cubicBezTo>
                  <a:cubicBezTo>
                    <a:pt x="324" y="233"/>
                    <a:pt x="329" y="234"/>
                    <a:pt x="331" y="230"/>
                  </a:cubicBezTo>
                  <a:cubicBezTo>
                    <a:pt x="337" y="218"/>
                    <a:pt x="341" y="209"/>
                    <a:pt x="345" y="200"/>
                  </a:cubicBezTo>
                  <a:cubicBezTo>
                    <a:pt x="348" y="194"/>
                    <a:pt x="360" y="158"/>
                    <a:pt x="362" y="148"/>
                  </a:cubicBezTo>
                  <a:cubicBezTo>
                    <a:pt x="365" y="136"/>
                    <a:pt x="367" y="122"/>
                    <a:pt x="371" y="108"/>
                  </a:cubicBezTo>
                  <a:cubicBezTo>
                    <a:pt x="371" y="105"/>
                    <a:pt x="376" y="101"/>
                    <a:pt x="378" y="97"/>
                  </a:cubicBezTo>
                  <a:cubicBezTo>
                    <a:pt x="386" y="81"/>
                    <a:pt x="383" y="88"/>
                    <a:pt x="385" y="65"/>
                  </a:cubicBezTo>
                  <a:cubicBezTo>
                    <a:pt x="386" y="62"/>
                    <a:pt x="388" y="56"/>
                    <a:pt x="384" y="54"/>
                  </a:cubicBezTo>
                  <a:cubicBezTo>
                    <a:pt x="381" y="53"/>
                    <a:pt x="382" y="55"/>
                    <a:pt x="380" y="52"/>
                  </a:cubicBezTo>
                  <a:cubicBezTo>
                    <a:pt x="378" y="50"/>
                    <a:pt x="379" y="46"/>
                    <a:pt x="378" y="45"/>
                  </a:cubicBezTo>
                  <a:cubicBezTo>
                    <a:pt x="377" y="44"/>
                    <a:pt x="375" y="44"/>
                    <a:pt x="374" y="43"/>
                  </a:cubicBezTo>
                  <a:cubicBezTo>
                    <a:pt x="373" y="42"/>
                    <a:pt x="375" y="42"/>
                    <a:pt x="372" y="39"/>
                  </a:cubicBezTo>
                  <a:cubicBezTo>
                    <a:pt x="356" y="24"/>
                    <a:pt x="360" y="50"/>
                    <a:pt x="354" y="46"/>
                  </a:cubicBezTo>
                  <a:cubicBezTo>
                    <a:pt x="343" y="41"/>
                    <a:pt x="348" y="24"/>
                    <a:pt x="342" y="15"/>
                  </a:cubicBezTo>
                  <a:cubicBezTo>
                    <a:pt x="337" y="8"/>
                    <a:pt x="333" y="19"/>
                    <a:pt x="336" y="27"/>
                  </a:cubicBezTo>
                  <a:cubicBezTo>
                    <a:pt x="338" y="32"/>
                    <a:pt x="338" y="42"/>
                    <a:pt x="340" y="49"/>
                  </a:cubicBezTo>
                  <a:cubicBezTo>
                    <a:pt x="345" y="63"/>
                    <a:pt x="342" y="70"/>
                    <a:pt x="346" y="86"/>
                  </a:cubicBezTo>
                  <a:cubicBezTo>
                    <a:pt x="348" y="96"/>
                    <a:pt x="348" y="92"/>
                    <a:pt x="344" y="106"/>
                  </a:cubicBezTo>
                  <a:cubicBezTo>
                    <a:pt x="341" y="114"/>
                    <a:pt x="335" y="127"/>
                    <a:pt x="331" y="135"/>
                  </a:cubicBezTo>
                  <a:cubicBezTo>
                    <a:pt x="328" y="142"/>
                    <a:pt x="324" y="147"/>
                    <a:pt x="321" y="154"/>
                  </a:cubicBezTo>
                  <a:cubicBezTo>
                    <a:pt x="318" y="157"/>
                    <a:pt x="317" y="161"/>
                    <a:pt x="315" y="165"/>
                  </a:cubicBezTo>
                  <a:cubicBezTo>
                    <a:pt x="309" y="172"/>
                    <a:pt x="310" y="171"/>
                    <a:pt x="307" y="177"/>
                  </a:cubicBezTo>
                  <a:cubicBezTo>
                    <a:pt x="305" y="182"/>
                    <a:pt x="305" y="179"/>
                    <a:pt x="302" y="188"/>
                  </a:cubicBezTo>
                  <a:cubicBezTo>
                    <a:pt x="301" y="190"/>
                    <a:pt x="298" y="193"/>
                    <a:pt x="298" y="195"/>
                  </a:cubicBezTo>
                  <a:cubicBezTo>
                    <a:pt x="296" y="202"/>
                    <a:pt x="292" y="209"/>
                    <a:pt x="288" y="216"/>
                  </a:cubicBezTo>
                  <a:cubicBezTo>
                    <a:pt x="286" y="217"/>
                    <a:pt x="284" y="219"/>
                    <a:pt x="282" y="222"/>
                  </a:cubicBezTo>
                  <a:cubicBezTo>
                    <a:pt x="281" y="222"/>
                    <a:pt x="277" y="227"/>
                    <a:pt x="272" y="229"/>
                  </a:cubicBezTo>
                  <a:cubicBezTo>
                    <a:pt x="269" y="230"/>
                    <a:pt x="267" y="230"/>
                    <a:pt x="264" y="235"/>
                  </a:cubicBezTo>
                  <a:cubicBezTo>
                    <a:pt x="259" y="243"/>
                    <a:pt x="263" y="236"/>
                    <a:pt x="253" y="241"/>
                  </a:cubicBezTo>
                  <a:cubicBezTo>
                    <a:pt x="252" y="242"/>
                    <a:pt x="231" y="252"/>
                    <a:pt x="234" y="245"/>
                  </a:cubicBezTo>
                  <a:cubicBezTo>
                    <a:pt x="237" y="236"/>
                    <a:pt x="247" y="241"/>
                    <a:pt x="239" y="225"/>
                  </a:cubicBezTo>
                  <a:cubicBezTo>
                    <a:pt x="238" y="222"/>
                    <a:pt x="238" y="217"/>
                    <a:pt x="237" y="216"/>
                  </a:cubicBezTo>
                  <a:cubicBezTo>
                    <a:pt x="236" y="215"/>
                    <a:pt x="235" y="215"/>
                    <a:pt x="234" y="214"/>
                  </a:cubicBezTo>
                  <a:cubicBezTo>
                    <a:pt x="233" y="210"/>
                    <a:pt x="235" y="207"/>
                    <a:pt x="233" y="203"/>
                  </a:cubicBezTo>
                  <a:cubicBezTo>
                    <a:pt x="233" y="203"/>
                    <a:pt x="230" y="201"/>
                    <a:pt x="230" y="201"/>
                  </a:cubicBezTo>
                  <a:cubicBezTo>
                    <a:pt x="228" y="192"/>
                    <a:pt x="232" y="189"/>
                    <a:pt x="221" y="185"/>
                  </a:cubicBezTo>
                  <a:cubicBezTo>
                    <a:pt x="218" y="184"/>
                    <a:pt x="216" y="183"/>
                    <a:pt x="214" y="181"/>
                  </a:cubicBezTo>
                  <a:cubicBezTo>
                    <a:pt x="213" y="179"/>
                    <a:pt x="212" y="176"/>
                    <a:pt x="211" y="175"/>
                  </a:cubicBezTo>
                  <a:cubicBezTo>
                    <a:pt x="209" y="174"/>
                    <a:pt x="208" y="176"/>
                    <a:pt x="199" y="167"/>
                  </a:cubicBezTo>
                  <a:cubicBezTo>
                    <a:pt x="184" y="151"/>
                    <a:pt x="157" y="180"/>
                    <a:pt x="168" y="140"/>
                  </a:cubicBezTo>
                  <a:cubicBezTo>
                    <a:pt x="169" y="137"/>
                    <a:pt x="168" y="121"/>
                    <a:pt x="172" y="105"/>
                  </a:cubicBezTo>
                  <a:cubicBezTo>
                    <a:pt x="172" y="102"/>
                    <a:pt x="173" y="90"/>
                    <a:pt x="175" y="87"/>
                  </a:cubicBezTo>
                  <a:cubicBezTo>
                    <a:pt x="177" y="86"/>
                    <a:pt x="178" y="84"/>
                    <a:pt x="179" y="83"/>
                  </a:cubicBezTo>
                  <a:cubicBezTo>
                    <a:pt x="180" y="82"/>
                    <a:pt x="182" y="79"/>
                    <a:pt x="182" y="79"/>
                  </a:cubicBezTo>
                  <a:cubicBezTo>
                    <a:pt x="185" y="69"/>
                    <a:pt x="178" y="63"/>
                    <a:pt x="183" y="53"/>
                  </a:cubicBezTo>
                  <a:cubicBezTo>
                    <a:pt x="185" y="50"/>
                    <a:pt x="190" y="37"/>
                    <a:pt x="185" y="34"/>
                  </a:cubicBezTo>
                  <a:cubicBezTo>
                    <a:pt x="182" y="33"/>
                    <a:pt x="180" y="37"/>
                    <a:pt x="177" y="34"/>
                  </a:cubicBezTo>
                  <a:cubicBezTo>
                    <a:pt x="174" y="31"/>
                    <a:pt x="172" y="27"/>
                    <a:pt x="167" y="28"/>
                  </a:cubicBezTo>
                  <a:cubicBezTo>
                    <a:pt x="159" y="30"/>
                    <a:pt x="155" y="44"/>
                    <a:pt x="153" y="29"/>
                  </a:cubicBezTo>
                  <a:cubicBezTo>
                    <a:pt x="153" y="28"/>
                    <a:pt x="148" y="0"/>
                    <a:pt x="14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30" name="Rectangle 342">
              <a:extLst>
                <a:ext uri="{FF2B5EF4-FFF2-40B4-BE49-F238E27FC236}">
                  <a16:creationId xmlns:a16="http://schemas.microsoft.com/office/drawing/2014/main" id="{9F8DF2CE-6A6B-4A64-B0F0-EFB4FB7F64D4}"/>
                </a:ext>
              </a:extLst>
            </p:cNvPr>
            <p:cNvSpPr>
              <a:spLocks noChangeArrowheads="1"/>
            </p:cNvSpPr>
            <p:nvPr/>
          </p:nvSpPr>
          <p:spPr bwMode="auto">
            <a:xfrm>
              <a:off x="1" y="3470"/>
              <a:ext cx="2168" cy="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31" name="Freeform 343">
              <a:extLst>
                <a:ext uri="{FF2B5EF4-FFF2-40B4-BE49-F238E27FC236}">
                  <a16:creationId xmlns:a16="http://schemas.microsoft.com/office/drawing/2014/main" id="{CCDBED8C-4669-4E4A-8AA2-8B11E10648E9}"/>
                </a:ext>
              </a:extLst>
            </p:cNvPr>
            <p:cNvSpPr>
              <a:spLocks noEditPoints="1"/>
            </p:cNvSpPr>
            <p:nvPr/>
          </p:nvSpPr>
          <p:spPr bwMode="auto">
            <a:xfrm>
              <a:off x="1449" y="2596"/>
              <a:ext cx="462" cy="888"/>
            </a:xfrm>
            <a:custGeom>
              <a:avLst/>
              <a:gdLst>
                <a:gd name="T0" fmla="*/ 195 w 469"/>
                <a:gd name="T1" fmla="*/ 3 h 901"/>
                <a:gd name="T2" fmla="*/ 213 w 469"/>
                <a:gd name="T3" fmla="*/ 5 h 901"/>
                <a:gd name="T4" fmla="*/ 215 w 469"/>
                <a:gd name="T5" fmla="*/ 6 h 901"/>
                <a:gd name="T6" fmla="*/ 222 w 469"/>
                <a:gd name="T7" fmla="*/ 11 h 901"/>
                <a:gd name="T8" fmla="*/ 227 w 469"/>
                <a:gd name="T9" fmla="*/ 14 h 901"/>
                <a:gd name="T10" fmla="*/ 229 w 469"/>
                <a:gd name="T11" fmla="*/ 16 h 901"/>
                <a:gd name="T12" fmla="*/ 236 w 469"/>
                <a:gd name="T13" fmla="*/ 22 h 901"/>
                <a:gd name="T14" fmla="*/ 245 w 469"/>
                <a:gd name="T15" fmla="*/ 40 h 901"/>
                <a:gd name="T16" fmla="*/ 246 w 469"/>
                <a:gd name="T17" fmla="*/ 45 h 901"/>
                <a:gd name="T18" fmla="*/ 226 w 469"/>
                <a:gd name="T19" fmla="*/ 100 h 901"/>
                <a:gd name="T20" fmla="*/ 240 w 469"/>
                <a:gd name="T21" fmla="*/ 140 h 901"/>
                <a:gd name="T22" fmla="*/ 266 w 469"/>
                <a:gd name="T23" fmla="*/ 291 h 901"/>
                <a:gd name="T24" fmla="*/ 296 w 469"/>
                <a:gd name="T25" fmla="*/ 399 h 901"/>
                <a:gd name="T26" fmla="*/ 315 w 469"/>
                <a:gd name="T27" fmla="*/ 460 h 901"/>
                <a:gd name="T28" fmla="*/ 320 w 469"/>
                <a:gd name="T29" fmla="*/ 603 h 901"/>
                <a:gd name="T30" fmla="*/ 367 w 469"/>
                <a:gd name="T31" fmla="*/ 681 h 901"/>
                <a:gd name="T32" fmla="*/ 445 w 469"/>
                <a:gd name="T33" fmla="*/ 808 h 901"/>
                <a:gd name="T34" fmla="*/ 451 w 469"/>
                <a:gd name="T35" fmla="*/ 847 h 901"/>
                <a:gd name="T36" fmla="*/ 418 w 469"/>
                <a:gd name="T37" fmla="*/ 874 h 901"/>
                <a:gd name="T38" fmla="*/ 379 w 469"/>
                <a:gd name="T39" fmla="*/ 877 h 901"/>
                <a:gd name="T40" fmla="*/ 389 w 469"/>
                <a:gd name="T41" fmla="*/ 839 h 901"/>
                <a:gd name="T42" fmla="*/ 374 w 469"/>
                <a:gd name="T43" fmla="*/ 838 h 901"/>
                <a:gd name="T44" fmla="*/ 389 w 469"/>
                <a:gd name="T45" fmla="*/ 827 h 901"/>
                <a:gd name="T46" fmla="*/ 376 w 469"/>
                <a:gd name="T47" fmla="*/ 802 h 901"/>
                <a:gd name="T48" fmla="*/ 324 w 469"/>
                <a:gd name="T49" fmla="*/ 844 h 901"/>
                <a:gd name="T50" fmla="*/ 334 w 469"/>
                <a:gd name="T51" fmla="*/ 764 h 901"/>
                <a:gd name="T52" fmla="*/ 239 w 469"/>
                <a:gd name="T53" fmla="*/ 714 h 901"/>
                <a:gd name="T54" fmla="*/ 166 w 469"/>
                <a:gd name="T55" fmla="*/ 674 h 901"/>
                <a:gd name="T56" fmla="*/ 149 w 469"/>
                <a:gd name="T57" fmla="*/ 585 h 901"/>
                <a:gd name="T58" fmla="*/ 163 w 469"/>
                <a:gd name="T59" fmla="*/ 530 h 901"/>
                <a:gd name="T60" fmla="*/ 182 w 469"/>
                <a:gd name="T61" fmla="*/ 488 h 901"/>
                <a:gd name="T62" fmla="*/ 185 w 469"/>
                <a:gd name="T63" fmla="*/ 446 h 901"/>
                <a:gd name="T64" fmla="*/ 146 w 469"/>
                <a:gd name="T65" fmla="*/ 286 h 901"/>
                <a:gd name="T66" fmla="*/ 114 w 469"/>
                <a:gd name="T67" fmla="*/ 229 h 901"/>
                <a:gd name="T68" fmla="*/ 17 w 469"/>
                <a:gd name="T69" fmla="*/ 188 h 901"/>
                <a:gd name="T70" fmla="*/ 16 w 469"/>
                <a:gd name="T71" fmla="*/ 165 h 901"/>
                <a:gd name="T72" fmla="*/ 31 w 469"/>
                <a:gd name="T73" fmla="*/ 162 h 901"/>
                <a:gd name="T74" fmla="*/ 38 w 469"/>
                <a:gd name="T75" fmla="*/ 150 h 901"/>
                <a:gd name="T76" fmla="*/ 52 w 469"/>
                <a:gd name="T77" fmla="*/ 156 h 901"/>
                <a:gd name="T78" fmla="*/ 138 w 469"/>
                <a:gd name="T79" fmla="*/ 176 h 901"/>
                <a:gd name="T80" fmla="*/ 157 w 469"/>
                <a:gd name="T81" fmla="*/ 124 h 901"/>
                <a:gd name="T82" fmla="*/ 138 w 469"/>
                <a:gd name="T83" fmla="*/ 72 h 901"/>
                <a:gd name="T84" fmla="*/ 147 w 469"/>
                <a:gd name="T85" fmla="*/ 39 h 901"/>
                <a:gd name="T86" fmla="*/ 160 w 469"/>
                <a:gd name="T87" fmla="*/ 20 h 901"/>
                <a:gd name="T88" fmla="*/ 162 w 469"/>
                <a:gd name="T89" fmla="*/ 6 h 901"/>
                <a:gd name="T90" fmla="*/ 169 w 469"/>
                <a:gd name="T91" fmla="*/ 4 h 901"/>
                <a:gd name="T92" fmla="*/ 179 w 469"/>
                <a:gd name="T93" fmla="*/ 1 h 901"/>
                <a:gd name="T94" fmla="*/ 235 w 469"/>
                <a:gd name="T95" fmla="*/ 600 h 901"/>
                <a:gd name="T96" fmla="*/ 199 w 469"/>
                <a:gd name="T97" fmla="*/ 623 h 901"/>
                <a:gd name="T98" fmla="*/ 296 w 469"/>
                <a:gd name="T99" fmla="*/ 685 h 901"/>
                <a:gd name="T100" fmla="*/ 264 w 469"/>
                <a:gd name="T101" fmla="*/ 645 h 901"/>
                <a:gd name="T102" fmla="*/ 249 w 469"/>
                <a:gd name="T103" fmla="*/ 6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9" h="901">
                  <a:moveTo>
                    <a:pt x="179" y="1"/>
                  </a:moveTo>
                  <a:cubicBezTo>
                    <a:pt x="181" y="5"/>
                    <a:pt x="194" y="0"/>
                    <a:pt x="195" y="3"/>
                  </a:cubicBezTo>
                  <a:cubicBezTo>
                    <a:pt x="200" y="3"/>
                    <a:pt x="204" y="4"/>
                    <a:pt x="208" y="4"/>
                  </a:cubicBezTo>
                  <a:cubicBezTo>
                    <a:pt x="210" y="5"/>
                    <a:pt x="211" y="5"/>
                    <a:pt x="213" y="5"/>
                  </a:cubicBezTo>
                  <a:cubicBezTo>
                    <a:pt x="213" y="5"/>
                    <a:pt x="214" y="6"/>
                    <a:pt x="215" y="6"/>
                  </a:cubicBezTo>
                  <a:cubicBezTo>
                    <a:pt x="215" y="6"/>
                    <a:pt x="215" y="6"/>
                    <a:pt x="215" y="6"/>
                  </a:cubicBezTo>
                  <a:cubicBezTo>
                    <a:pt x="216" y="7"/>
                    <a:pt x="217" y="11"/>
                    <a:pt x="220" y="9"/>
                  </a:cubicBezTo>
                  <a:cubicBezTo>
                    <a:pt x="224" y="8"/>
                    <a:pt x="220" y="10"/>
                    <a:pt x="222" y="11"/>
                  </a:cubicBezTo>
                  <a:cubicBezTo>
                    <a:pt x="223" y="11"/>
                    <a:pt x="225" y="12"/>
                    <a:pt x="226" y="12"/>
                  </a:cubicBezTo>
                  <a:cubicBezTo>
                    <a:pt x="226" y="13"/>
                    <a:pt x="227" y="14"/>
                    <a:pt x="227" y="14"/>
                  </a:cubicBezTo>
                  <a:cubicBezTo>
                    <a:pt x="227" y="15"/>
                    <a:pt x="227" y="15"/>
                    <a:pt x="227" y="16"/>
                  </a:cubicBezTo>
                  <a:cubicBezTo>
                    <a:pt x="229" y="16"/>
                    <a:pt x="229" y="16"/>
                    <a:pt x="229" y="16"/>
                  </a:cubicBezTo>
                  <a:cubicBezTo>
                    <a:pt x="231" y="17"/>
                    <a:pt x="234" y="19"/>
                    <a:pt x="236" y="21"/>
                  </a:cubicBezTo>
                  <a:cubicBezTo>
                    <a:pt x="236" y="22"/>
                    <a:pt x="232" y="20"/>
                    <a:pt x="236" y="22"/>
                  </a:cubicBezTo>
                  <a:cubicBezTo>
                    <a:pt x="239" y="28"/>
                    <a:pt x="242" y="33"/>
                    <a:pt x="245" y="39"/>
                  </a:cubicBezTo>
                  <a:cubicBezTo>
                    <a:pt x="246" y="39"/>
                    <a:pt x="246" y="40"/>
                    <a:pt x="245" y="40"/>
                  </a:cubicBezTo>
                  <a:cubicBezTo>
                    <a:pt x="245" y="41"/>
                    <a:pt x="245" y="42"/>
                    <a:pt x="245" y="44"/>
                  </a:cubicBezTo>
                  <a:cubicBezTo>
                    <a:pt x="245" y="44"/>
                    <a:pt x="246" y="44"/>
                    <a:pt x="246" y="45"/>
                  </a:cubicBezTo>
                  <a:cubicBezTo>
                    <a:pt x="245" y="45"/>
                    <a:pt x="247" y="56"/>
                    <a:pt x="244" y="61"/>
                  </a:cubicBezTo>
                  <a:cubicBezTo>
                    <a:pt x="238" y="74"/>
                    <a:pt x="232" y="87"/>
                    <a:pt x="226" y="100"/>
                  </a:cubicBezTo>
                  <a:cubicBezTo>
                    <a:pt x="222" y="107"/>
                    <a:pt x="222" y="120"/>
                    <a:pt x="226" y="126"/>
                  </a:cubicBezTo>
                  <a:cubicBezTo>
                    <a:pt x="230" y="133"/>
                    <a:pt x="234" y="131"/>
                    <a:pt x="240" y="140"/>
                  </a:cubicBezTo>
                  <a:cubicBezTo>
                    <a:pt x="264" y="180"/>
                    <a:pt x="268" y="235"/>
                    <a:pt x="267" y="261"/>
                  </a:cubicBezTo>
                  <a:cubicBezTo>
                    <a:pt x="266" y="271"/>
                    <a:pt x="263" y="282"/>
                    <a:pt x="266" y="291"/>
                  </a:cubicBezTo>
                  <a:cubicBezTo>
                    <a:pt x="270" y="301"/>
                    <a:pt x="252" y="304"/>
                    <a:pt x="270" y="330"/>
                  </a:cubicBezTo>
                  <a:cubicBezTo>
                    <a:pt x="290" y="360"/>
                    <a:pt x="285" y="357"/>
                    <a:pt x="296" y="399"/>
                  </a:cubicBezTo>
                  <a:cubicBezTo>
                    <a:pt x="300" y="409"/>
                    <a:pt x="305" y="419"/>
                    <a:pt x="310" y="429"/>
                  </a:cubicBezTo>
                  <a:cubicBezTo>
                    <a:pt x="311" y="439"/>
                    <a:pt x="313" y="450"/>
                    <a:pt x="315" y="460"/>
                  </a:cubicBezTo>
                  <a:cubicBezTo>
                    <a:pt x="313" y="483"/>
                    <a:pt x="309" y="475"/>
                    <a:pt x="311" y="497"/>
                  </a:cubicBezTo>
                  <a:cubicBezTo>
                    <a:pt x="313" y="518"/>
                    <a:pt x="332" y="594"/>
                    <a:pt x="320" y="603"/>
                  </a:cubicBezTo>
                  <a:cubicBezTo>
                    <a:pt x="312" y="609"/>
                    <a:pt x="333" y="641"/>
                    <a:pt x="340" y="650"/>
                  </a:cubicBezTo>
                  <a:cubicBezTo>
                    <a:pt x="349" y="660"/>
                    <a:pt x="358" y="671"/>
                    <a:pt x="367" y="681"/>
                  </a:cubicBezTo>
                  <a:cubicBezTo>
                    <a:pt x="379" y="699"/>
                    <a:pt x="384" y="720"/>
                    <a:pt x="394" y="735"/>
                  </a:cubicBezTo>
                  <a:cubicBezTo>
                    <a:pt x="411" y="761"/>
                    <a:pt x="418" y="788"/>
                    <a:pt x="445" y="808"/>
                  </a:cubicBezTo>
                  <a:cubicBezTo>
                    <a:pt x="469" y="826"/>
                    <a:pt x="454" y="829"/>
                    <a:pt x="458" y="840"/>
                  </a:cubicBezTo>
                  <a:cubicBezTo>
                    <a:pt x="462" y="847"/>
                    <a:pt x="452" y="844"/>
                    <a:pt x="451" y="847"/>
                  </a:cubicBezTo>
                  <a:cubicBezTo>
                    <a:pt x="448" y="852"/>
                    <a:pt x="452" y="853"/>
                    <a:pt x="442" y="856"/>
                  </a:cubicBezTo>
                  <a:cubicBezTo>
                    <a:pt x="440" y="856"/>
                    <a:pt x="436" y="849"/>
                    <a:pt x="418" y="874"/>
                  </a:cubicBezTo>
                  <a:cubicBezTo>
                    <a:pt x="410" y="885"/>
                    <a:pt x="386" y="899"/>
                    <a:pt x="372" y="900"/>
                  </a:cubicBezTo>
                  <a:cubicBezTo>
                    <a:pt x="354" y="901"/>
                    <a:pt x="367" y="880"/>
                    <a:pt x="379" y="877"/>
                  </a:cubicBezTo>
                  <a:cubicBezTo>
                    <a:pt x="380" y="875"/>
                    <a:pt x="381" y="872"/>
                    <a:pt x="382" y="870"/>
                  </a:cubicBezTo>
                  <a:cubicBezTo>
                    <a:pt x="384" y="859"/>
                    <a:pt x="387" y="849"/>
                    <a:pt x="389" y="839"/>
                  </a:cubicBezTo>
                  <a:cubicBezTo>
                    <a:pt x="388" y="841"/>
                    <a:pt x="372" y="866"/>
                    <a:pt x="379" y="847"/>
                  </a:cubicBezTo>
                  <a:cubicBezTo>
                    <a:pt x="382" y="842"/>
                    <a:pt x="392" y="829"/>
                    <a:pt x="374" y="838"/>
                  </a:cubicBezTo>
                  <a:cubicBezTo>
                    <a:pt x="369" y="840"/>
                    <a:pt x="365" y="835"/>
                    <a:pt x="384" y="833"/>
                  </a:cubicBezTo>
                  <a:cubicBezTo>
                    <a:pt x="396" y="832"/>
                    <a:pt x="388" y="834"/>
                    <a:pt x="389" y="827"/>
                  </a:cubicBezTo>
                  <a:cubicBezTo>
                    <a:pt x="390" y="821"/>
                    <a:pt x="402" y="831"/>
                    <a:pt x="380" y="801"/>
                  </a:cubicBezTo>
                  <a:cubicBezTo>
                    <a:pt x="377" y="797"/>
                    <a:pt x="374" y="795"/>
                    <a:pt x="376" y="802"/>
                  </a:cubicBezTo>
                  <a:cubicBezTo>
                    <a:pt x="378" y="807"/>
                    <a:pt x="358" y="834"/>
                    <a:pt x="354" y="838"/>
                  </a:cubicBezTo>
                  <a:cubicBezTo>
                    <a:pt x="342" y="855"/>
                    <a:pt x="324" y="856"/>
                    <a:pt x="324" y="844"/>
                  </a:cubicBezTo>
                  <a:cubicBezTo>
                    <a:pt x="324" y="835"/>
                    <a:pt x="334" y="816"/>
                    <a:pt x="337" y="802"/>
                  </a:cubicBezTo>
                  <a:cubicBezTo>
                    <a:pt x="340" y="789"/>
                    <a:pt x="339" y="775"/>
                    <a:pt x="334" y="764"/>
                  </a:cubicBezTo>
                  <a:cubicBezTo>
                    <a:pt x="331" y="757"/>
                    <a:pt x="322" y="750"/>
                    <a:pt x="313" y="747"/>
                  </a:cubicBezTo>
                  <a:cubicBezTo>
                    <a:pt x="296" y="743"/>
                    <a:pt x="262" y="722"/>
                    <a:pt x="239" y="714"/>
                  </a:cubicBezTo>
                  <a:cubicBezTo>
                    <a:pt x="229" y="711"/>
                    <a:pt x="238" y="708"/>
                    <a:pt x="213" y="696"/>
                  </a:cubicBezTo>
                  <a:cubicBezTo>
                    <a:pt x="196" y="688"/>
                    <a:pt x="182" y="683"/>
                    <a:pt x="166" y="674"/>
                  </a:cubicBezTo>
                  <a:cubicBezTo>
                    <a:pt x="135" y="660"/>
                    <a:pt x="135" y="652"/>
                    <a:pt x="141" y="615"/>
                  </a:cubicBezTo>
                  <a:cubicBezTo>
                    <a:pt x="142" y="606"/>
                    <a:pt x="146" y="594"/>
                    <a:pt x="149" y="585"/>
                  </a:cubicBezTo>
                  <a:cubicBezTo>
                    <a:pt x="149" y="580"/>
                    <a:pt x="151" y="576"/>
                    <a:pt x="152" y="571"/>
                  </a:cubicBezTo>
                  <a:cubicBezTo>
                    <a:pt x="157" y="561"/>
                    <a:pt x="157" y="536"/>
                    <a:pt x="163" y="530"/>
                  </a:cubicBezTo>
                  <a:cubicBezTo>
                    <a:pt x="165" y="526"/>
                    <a:pt x="167" y="521"/>
                    <a:pt x="169" y="517"/>
                  </a:cubicBezTo>
                  <a:cubicBezTo>
                    <a:pt x="174" y="507"/>
                    <a:pt x="178" y="498"/>
                    <a:pt x="182" y="488"/>
                  </a:cubicBezTo>
                  <a:cubicBezTo>
                    <a:pt x="180" y="483"/>
                    <a:pt x="187" y="477"/>
                    <a:pt x="188" y="471"/>
                  </a:cubicBezTo>
                  <a:cubicBezTo>
                    <a:pt x="190" y="465"/>
                    <a:pt x="193" y="445"/>
                    <a:pt x="185" y="446"/>
                  </a:cubicBezTo>
                  <a:cubicBezTo>
                    <a:pt x="175" y="447"/>
                    <a:pt x="182" y="435"/>
                    <a:pt x="176" y="417"/>
                  </a:cubicBezTo>
                  <a:cubicBezTo>
                    <a:pt x="167" y="391"/>
                    <a:pt x="144" y="309"/>
                    <a:pt x="146" y="286"/>
                  </a:cubicBezTo>
                  <a:cubicBezTo>
                    <a:pt x="145" y="269"/>
                    <a:pt x="144" y="252"/>
                    <a:pt x="143" y="234"/>
                  </a:cubicBezTo>
                  <a:cubicBezTo>
                    <a:pt x="137" y="222"/>
                    <a:pt x="128" y="230"/>
                    <a:pt x="114" y="229"/>
                  </a:cubicBezTo>
                  <a:cubicBezTo>
                    <a:pt x="71" y="226"/>
                    <a:pt x="61" y="199"/>
                    <a:pt x="43" y="201"/>
                  </a:cubicBezTo>
                  <a:cubicBezTo>
                    <a:pt x="32" y="203"/>
                    <a:pt x="25" y="192"/>
                    <a:pt x="17" y="188"/>
                  </a:cubicBezTo>
                  <a:cubicBezTo>
                    <a:pt x="7" y="183"/>
                    <a:pt x="0" y="171"/>
                    <a:pt x="17" y="180"/>
                  </a:cubicBezTo>
                  <a:cubicBezTo>
                    <a:pt x="40" y="193"/>
                    <a:pt x="3" y="162"/>
                    <a:pt x="16" y="165"/>
                  </a:cubicBezTo>
                  <a:cubicBezTo>
                    <a:pt x="20" y="166"/>
                    <a:pt x="36" y="178"/>
                    <a:pt x="22" y="166"/>
                  </a:cubicBezTo>
                  <a:cubicBezTo>
                    <a:pt x="4" y="151"/>
                    <a:pt x="23" y="153"/>
                    <a:pt x="31" y="162"/>
                  </a:cubicBezTo>
                  <a:cubicBezTo>
                    <a:pt x="38" y="170"/>
                    <a:pt x="28" y="149"/>
                    <a:pt x="28" y="149"/>
                  </a:cubicBezTo>
                  <a:cubicBezTo>
                    <a:pt x="23" y="139"/>
                    <a:pt x="36" y="147"/>
                    <a:pt x="38" y="150"/>
                  </a:cubicBezTo>
                  <a:cubicBezTo>
                    <a:pt x="45" y="157"/>
                    <a:pt x="37" y="129"/>
                    <a:pt x="46" y="129"/>
                  </a:cubicBezTo>
                  <a:cubicBezTo>
                    <a:pt x="48" y="138"/>
                    <a:pt x="50" y="147"/>
                    <a:pt x="52" y="156"/>
                  </a:cubicBezTo>
                  <a:cubicBezTo>
                    <a:pt x="59" y="172"/>
                    <a:pt x="49" y="180"/>
                    <a:pt x="106" y="184"/>
                  </a:cubicBezTo>
                  <a:cubicBezTo>
                    <a:pt x="126" y="185"/>
                    <a:pt x="126" y="181"/>
                    <a:pt x="138" y="176"/>
                  </a:cubicBezTo>
                  <a:cubicBezTo>
                    <a:pt x="149" y="170"/>
                    <a:pt x="151" y="153"/>
                    <a:pt x="161" y="143"/>
                  </a:cubicBezTo>
                  <a:cubicBezTo>
                    <a:pt x="164" y="140"/>
                    <a:pt x="158" y="128"/>
                    <a:pt x="157" y="124"/>
                  </a:cubicBezTo>
                  <a:cubicBezTo>
                    <a:pt x="155" y="118"/>
                    <a:pt x="128" y="108"/>
                    <a:pt x="134" y="99"/>
                  </a:cubicBezTo>
                  <a:cubicBezTo>
                    <a:pt x="141" y="88"/>
                    <a:pt x="139" y="85"/>
                    <a:pt x="138" y="72"/>
                  </a:cubicBezTo>
                  <a:cubicBezTo>
                    <a:pt x="138" y="69"/>
                    <a:pt x="126" y="69"/>
                    <a:pt x="144" y="56"/>
                  </a:cubicBezTo>
                  <a:cubicBezTo>
                    <a:pt x="145" y="56"/>
                    <a:pt x="142" y="47"/>
                    <a:pt x="147" y="39"/>
                  </a:cubicBezTo>
                  <a:cubicBezTo>
                    <a:pt x="151" y="33"/>
                    <a:pt x="156" y="28"/>
                    <a:pt x="160" y="22"/>
                  </a:cubicBezTo>
                  <a:cubicBezTo>
                    <a:pt x="161" y="21"/>
                    <a:pt x="153" y="22"/>
                    <a:pt x="160" y="20"/>
                  </a:cubicBezTo>
                  <a:cubicBezTo>
                    <a:pt x="160" y="20"/>
                    <a:pt x="160" y="20"/>
                    <a:pt x="159" y="19"/>
                  </a:cubicBezTo>
                  <a:cubicBezTo>
                    <a:pt x="156" y="19"/>
                    <a:pt x="153" y="10"/>
                    <a:pt x="162" y="6"/>
                  </a:cubicBezTo>
                  <a:cubicBezTo>
                    <a:pt x="163" y="6"/>
                    <a:pt x="162" y="6"/>
                    <a:pt x="162" y="6"/>
                  </a:cubicBezTo>
                  <a:cubicBezTo>
                    <a:pt x="165" y="5"/>
                    <a:pt x="167" y="5"/>
                    <a:pt x="169" y="4"/>
                  </a:cubicBezTo>
                  <a:cubicBezTo>
                    <a:pt x="170" y="4"/>
                    <a:pt x="170" y="4"/>
                    <a:pt x="170" y="4"/>
                  </a:cubicBezTo>
                  <a:cubicBezTo>
                    <a:pt x="173" y="3"/>
                    <a:pt x="176" y="2"/>
                    <a:pt x="179" y="1"/>
                  </a:cubicBezTo>
                  <a:moveTo>
                    <a:pt x="249" y="601"/>
                  </a:moveTo>
                  <a:cubicBezTo>
                    <a:pt x="244" y="601"/>
                    <a:pt x="240" y="600"/>
                    <a:pt x="235" y="600"/>
                  </a:cubicBezTo>
                  <a:cubicBezTo>
                    <a:pt x="227" y="604"/>
                    <a:pt x="230" y="610"/>
                    <a:pt x="220" y="610"/>
                  </a:cubicBezTo>
                  <a:cubicBezTo>
                    <a:pt x="205" y="610"/>
                    <a:pt x="204" y="609"/>
                    <a:pt x="199" y="623"/>
                  </a:cubicBezTo>
                  <a:cubicBezTo>
                    <a:pt x="196" y="631"/>
                    <a:pt x="201" y="629"/>
                    <a:pt x="215" y="633"/>
                  </a:cubicBezTo>
                  <a:cubicBezTo>
                    <a:pt x="269" y="646"/>
                    <a:pt x="263" y="673"/>
                    <a:pt x="296" y="685"/>
                  </a:cubicBezTo>
                  <a:cubicBezTo>
                    <a:pt x="287" y="673"/>
                    <a:pt x="278" y="662"/>
                    <a:pt x="270" y="650"/>
                  </a:cubicBezTo>
                  <a:cubicBezTo>
                    <a:pt x="264" y="645"/>
                    <a:pt x="264" y="645"/>
                    <a:pt x="264" y="645"/>
                  </a:cubicBezTo>
                  <a:cubicBezTo>
                    <a:pt x="259" y="634"/>
                    <a:pt x="262" y="618"/>
                    <a:pt x="253" y="610"/>
                  </a:cubicBezTo>
                  <a:cubicBezTo>
                    <a:pt x="252" y="607"/>
                    <a:pt x="250" y="604"/>
                    <a:pt x="249" y="6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grpSp>
      <p:grpSp>
        <p:nvGrpSpPr>
          <p:cNvPr id="47" name="Group 2234">
            <a:extLst>
              <a:ext uri="{FF2B5EF4-FFF2-40B4-BE49-F238E27FC236}">
                <a16:creationId xmlns:a16="http://schemas.microsoft.com/office/drawing/2014/main" id="{0DDE6F6F-9A66-44F7-BAC8-D3525D99CD6B}"/>
              </a:ext>
            </a:extLst>
          </p:cNvPr>
          <p:cNvGrpSpPr>
            <a:grpSpLocks noChangeAspect="1"/>
          </p:cNvGrpSpPr>
          <p:nvPr/>
        </p:nvGrpSpPr>
        <p:grpSpPr bwMode="auto">
          <a:xfrm>
            <a:off x="494205" y="1908463"/>
            <a:ext cx="525600" cy="325360"/>
            <a:chOff x="1246" y="2877"/>
            <a:chExt cx="1391" cy="912"/>
          </a:xfrm>
          <a:solidFill>
            <a:schemeClr val="bg2"/>
          </a:solidFill>
        </p:grpSpPr>
        <p:sp>
          <p:nvSpPr>
            <p:cNvPr id="48" name="Freeform 2235">
              <a:extLst>
                <a:ext uri="{FF2B5EF4-FFF2-40B4-BE49-F238E27FC236}">
                  <a16:creationId xmlns:a16="http://schemas.microsoft.com/office/drawing/2014/main" id="{986D1EF8-0428-453D-8D4A-8D84278508F9}"/>
                </a:ext>
              </a:extLst>
            </p:cNvPr>
            <p:cNvSpPr>
              <a:spLocks noEditPoints="1"/>
            </p:cNvSpPr>
            <p:nvPr/>
          </p:nvSpPr>
          <p:spPr bwMode="auto">
            <a:xfrm>
              <a:off x="1246" y="2877"/>
              <a:ext cx="1391" cy="716"/>
            </a:xfrm>
            <a:custGeom>
              <a:avLst/>
              <a:gdLst>
                <a:gd name="T0" fmla="*/ 2193 w 2205"/>
                <a:gd name="T1" fmla="*/ 912 h 1133"/>
                <a:gd name="T2" fmla="*/ 1903 w 2205"/>
                <a:gd name="T3" fmla="*/ 714 h 1133"/>
                <a:gd name="T4" fmla="*/ 2044 w 2205"/>
                <a:gd name="T5" fmla="*/ 696 h 1133"/>
                <a:gd name="T6" fmla="*/ 2075 w 2205"/>
                <a:gd name="T7" fmla="*/ 646 h 1133"/>
                <a:gd name="T8" fmla="*/ 2015 w 2205"/>
                <a:gd name="T9" fmla="*/ 400 h 1133"/>
                <a:gd name="T10" fmla="*/ 1811 w 2205"/>
                <a:gd name="T11" fmla="*/ 42 h 1133"/>
                <a:gd name="T12" fmla="*/ 1639 w 2205"/>
                <a:gd name="T13" fmla="*/ 42 h 1133"/>
                <a:gd name="T14" fmla="*/ 1435 w 2205"/>
                <a:gd name="T15" fmla="*/ 400 h 1133"/>
                <a:gd name="T16" fmla="*/ 1386 w 2205"/>
                <a:gd name="T17" fmla="*/ 625 h 1133"/>
                <a:gd name="T18" fmla="*/ 1318 w 2205"/>
                <a:gd name="T19" fmla="*/ 484 h 1133"/>
                <a:gd name="T20" fmla="*/ 883 w 2205"/>
                <a:gd name="T21" fmla="*/ 485 h 1133"/>
                <a:gd name="T22" fmla="*/ 811 w 2205"/>
                <a:gd name="T23" fmla="*/ 677 h 1133"/>
                <a:gd name="T24" fmla="*/ 702 w 2205"/>
                <a:gd name="T25" fmla="*/ 690 h 1133"/>
                <a:gd name="T26" fmla="*/ 821 w 2205"/>
                <a:gd name="T27" fmla="*/ 290 h 1133"/>
                <a:gd name="T28" fmla="*/ 748 w 2205"/>
                <a:gd name="T29" fmla="*/ 98 h 1133"/>
                <a:gd name="T30" fmla="*/ 312 w 2205"/>
                <a:gd name="T31" fmla="*/ 100 h 1133"/>
                <a:gd name="T32" fmla="*/ 240 w 2205"/>
                <a:gd name="T33" fmla="*/ 290 h 1133"/>
                <a:gd name="T34" fmla="*/ 359 w 2205"/>
                <a:gd name="T35" fmla="*/ 690 h 1133"/>
                <a:gd name="T36" fmla="*/ 7 w 2205"/>
                <a:gd name="T37" fmla="*/ 928 h 1133"/>
                <a:gd name="T38" fmla="*/ 63 w 2205"/>
                <a:gd name="T39" fmla="*/ 1058 h 1133"/>
                <a:gd name="T40" fmla="*/ 862 w 2205"/>
                <a:gd name="T41" fmla="*/ 1051 h 1133"/>
                <a:gd name="T42" fmla="*/ 1101 w 2205"/>
                <a:gd name="T43" fmla="*/ 1133 h 1133"/>
                <a:gd name="T44" fmla="*/ 1340 w 2205"/>
                <a:gd name="T45" fmla="*/ 1050 h 1133"/>
                <a:gd name="T46" fmla="*/ 2144 w 2205"/>
                <a:gd name="T47" fmla="*/ 1058 h 1133"/>
                <a:gd name="T48" fmla="*/ 531 w 2205"/>
                <a:gd name="T49" fmla="*/ 682 h 1133"/>
                <a:gd name="T50" fmla="*/ 305 w 2205"/>
                <a:gd name="T51" fmla="*/ 316 h 1133"/>
                <a:gd name="T52" fmla="*/ 414 w 2205"/>
                <a:gd name="T53" fmla="*/ 208 h 1133"/>
                <a:gd name="T54" fmla="*/ 727 w 2205"/>
                <a:gd name="T55" fmla="*/ 178 h 1133"/>
                <a:gd name="T56" fmla="*/ 756 w 2205"/>
                <a:gd name="T57" fmla="*/ 456 h 1133"/>
                <a:gd name="T58" fmla="*/ 1327 w 2205"/>
                <a:gd name="T59" fmla="*/ 843 h 1133"/>
                <a:gd name="T60" fmla="*/ 875 w 2205"/>
                <a:gd name="T61" fmla="*/ 843 h 1133"/>
                <a:gd name="T62" fmla="*/ 984 w 2205"/>
                <a:gd name="T63" fmla="*/ 594 h 1133"/>
                <a:gd name="T64" fmla="*/ 1101 w 2205"/>
                <a:gd name="T65" fmla="*/ 607 h 1133"/>
                <a:gd name="T66" fmla="*/ 1327 w 2205"/>
                <a:gd name="T67" fmla="*/ 677 h 1133"/>
                <a:gd name="T68" fmla="*/ 1391 w 2205"/>
                <a:gd name="T69" fmla="*/ 788 h 1133"/>
                <a:gd name="T70" fmla="*/ 1406 w 2205"/>
                <a:gd name="T71" fmla="*/ 696 h 1133"/>
                <a:gd name="T72" fmla="*/ 1547 w 2205"/>
                <a:gd name="T73" fmla="*/ 714 h 1133"/>
                <a:gd name="T74" fmla="*/ 1725 w 2205"/>
                <a:gd name="T75" fmla="*/ 711 h 1133"/>
                <a:gd name="T76" fmla="*/ 1499 w 2205"/>
                <a:gd name="T77" fmla="*/ 485 h 1133"/>
                <a:gd name="T78" fmla="*/ 1608 w 2205"/>
                <a:gd name="T79" fmla="*/ 322 h 1133"/>
                <a:gd name="T80" fmla="*/ 1868 w 2205"/>
                <a:gd name="T81" fmla="*/ 213 h 1133"/>
                <a:gd name="T82" fmla="*/ 1951 w 2205"/>
                <a:gd name="T83" fmla="*/ 319 h 1133"/>
                <a:gd name="T84" fmla="*/ 1950 w 2205"/>
                <a:gd name="T85" fmla="*/ 508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5" h="1133">
                  <a:moveTo>
                    <a:pt x="2202" y="994"/>
                  </a:moveTo>
                  <a:cubicBezTo>
                    <a:pt x="2193" y="912"/>
                    <a:pt x="2193" y="912"/>
                    <a:pt x="2193" y="912"/>
                  </a:cubicBezTo>
                  <a:cubicBezTo>
                    <a:pt x="2189" y="876"/>
                    <a:pt x="2160" y="835"/>
                    <a:pt x="2128" y="820"/>
                  </a:cubicBezTo>
                  <a:cubicBezTo>
                    <a:pt x="1903" y="714"/>
                    <a:pt x="1903" y="714"/>
                    <a:pt x="1903" y="714"/>
                  </a:cubicBezTo>
                  <a:cubicBezTo>
                    <a:pt x="1910" y="709"/>
                    <a:pt x="1917" y="703"/>
                    <a:pt x="1923" y="696"/>
                  </a:cubicBezTo>
                  <a:cubicBezTo>
                    <a:pt x="2044" y="696"/>
                    <a:pt x="2044" y="696"/>
                    <a:pt x="2044" y="696"/>
                  </a:cubicBezTo>
                  <a:cubicBezTo>
                    <a:pt x="2056" y="696"/>
                    <a:pt x="2067" y="690"/>
                    <a:pt x="2073" y="680"/>
                  </a:cubicBezTo>
                  <a:cubicBezTo>
                    <a:pt x="2080" y="669"/>
                    <a:pt x="2080" y="657"/>
                    <a:pt x="2075" y="646"/>
                  </a:cubicBezTo>
                  <a:cubicBezTo>
                    <a:pt x="2016" y="533"/>
                    <a:pt x="2016" y="511"/>
                    <a:pt x="2016" y="405"/>
                  </a:cubicBezTo>
                  <a:cubicBezTo>
                    <a:pt x="2016" y="403"/>
                    <a:pt x="2015" y="401"/>
                    <a:pt x="2015" y="400"/>
                  </a:cubicBezTo>
                  <a:cubicBezTo>
                    <a:pt x="2015" y="319"/>
                    <a:pt x="2015" y="319"/>
                    <a:pt x="2015" y="319"/>
                  </a:cubicBezTo>
                  <a:cubicBezTo>
                    <a:pt x="2015" y="189"/>
                    <a:pt x="1930" y="79"/>
                    <a:pt x="1811" y="42"/>
                  </a:cubicBezTo>
                  <a:cubicBezTo>
                    <a:pt x="1784" y="34"/>
                    <a:pt x="1755" y="29"/>
                    <a:pt x="1725" y="29"/>
                  </a:cubicBezTo>
                  <a:cubicBezTo>
                    <a:pt x="1695" y="29"/>
                    <a:pt x="1666" y="34"/>
                    <a:pt x="1639" y="42"/>
                  </a:cubicBezTo>
                  <a:cubicBezTo>
                    <a:pt x="1521" y="79"/>
                    <a:pt x="1435" y="189"/>
                    <a:pt x="1435" y="319"/>
                  </a:cubicBezTo>
                  <a:cubicBezTo>
                    <a:pt x="1435" y="400"/>
                    <a:pt x="1435" y="400"/>
                    <a:pt x="1435" y="400"/>
                  </a:cubicBezTo>
                  <a:cubicBezTo>
                    <a:pt x="1435" y="401"/>
                    <a:pt x="1434" y="403"/>
                    <a:pt x="1434" y="405"/>
                  </a:cubicBezTo>
                  <a:cubicBezTo>
                    <a:pt x="1434" y="504"/>
                    <a:pt x="1434" y="530"/>
                    <a:pt x="1386" y="625"/>
                  </a:cubicBezTo>
                  <a:cubicBezTo>
                    <a:pt x="1377" y="575"/>
                    <a:pt x="1355" y="528"/>
                    <a:pt x="1323" y="490"/>
                  </a:cubicBezTo>
                  <a:cubicBezTo>
                    <a:pt x="1321" y="488"/>
                    <a:pt x="1320" y="486"/>
                    <a:pt x="1318" y="484"/>
                  </a:cubicBezTo>
                  <a:cubicBezTo>
                    <a:pt x="1264" y="424"/>
                    <a:pt x="1187" y="387"/>
                    <a:pt x="1101" y="387"/>
                  </a:cubicBezTo>
                  <a:cubicBezTo>
                    <a:pt x="1014" y="387"/>
                    <a:pt x="937" y="425"/>
                    <a:pt x="883" y="485"/>
                  </a:cubicBezTo>
                  <a:cubicBezTo>
                    <a:pt x="882" y="487"/>
                    <a:pt x="880" y="489"/>
                    <a:pt x="879" y="490"/>
                  </a:cubicBezTo>
                  <a:cubicBezTo>
                    <a:pt x="836" y="541"/>
                    <a:pt x="811" y="606"/>
                    <a:pt x="811" y="677"/>
                  </a:cubicBezTo>
                  <a:cubicBezTo>
                    <a:pt x="811" y="744"/>
                    <a:pt x="811" y="744"/>
                    <a:pt x="811" y="744"/>
                  </a:cubicBezTo>
                  <a:cubicBezTo>
                    <a:pt x="702" y="690"/>
                    <a:pt x="702" y="690"/>
                    <a:pt x="702" y="690"/>
                  </a:cubicBezTo>
                  <a:cubicBezTo>
                    <a:pt x="774" y="637"/>
                    <a:pt x="821" y="552"/>
                    <a:pt x="821" y="456"/>
                  </a:cubicBezTo>
                  <a:cubicBezTo>
                    <a:pt x="821" y="290"/>
                    <a:pt x="821" y="290"/>
                    <a:pt x="821" y="290"/>
                  </a:cubicBezTo>
                  <a:cubicBezTo>
                    <a:pt x="821" y="219"/>
                    <a:pt x="795" y="154"/>
                    <a:pt x="753" y="104"/>
                  </a:cubicBezTo>
                  <a:cubicBezTo>
                    <a:pt x="751" y="102"/>
                    <a:pt x="749" y="100"/>
                    <a:pt x="748" y="98"/>
                  </a:cubicBezTo>
                  <a:cubicBezTo>
                    <a:pt x="694" y="38"/>
                    <a:pt x="617" y="0"/>
                    <a:pt x="531" y="0"/>
                  </a:cubicBezTo>
                  <a:cubicBezTo>
                    <a:pt x="443" y="0"/>
                    <a:pt x="365" y="39"/>
                    <a:pt x="312" y="100"/>
                  </a:cubicBezTo>
                  <a:cubicBezTo>
                    <a:pt x="311" y="101"/>
                    <a:pt x="310" y="102"/>
                    <a:pt x="309" y="104"/>
                  </a:cubicBezTo>
                  <a:cubicBezTo>
                    <a:pt x="266" y="154"/>
                    <a:pt x="240" y="219"/>
                    <a:pt x="240" y="290"/>
                  </a:cubicBezTo>
                  <a:cubicBezTo>
                    <a:pt x="240" y="456"/>
                    <a:pt x="240" y="456"/>
                    <a:pt x="240" y="456"/>
                  </a:cubicBezTo>
                  <a:cubicBezTo>
                    <a:pt x="240" y="552"/>
                    <a:pt x="287" y="637"/>
                    <a:pt x="359" y="690"/>
                  </a:cubicBezTo>
                  <a:cubicBezTo>
                    <a:pt x="68" y="835"/>
                    <a:pt x="68" y="835"/>
                    <a:pt x="68" y="835"/>
                  </a:cubicBezTo>
                  <a:cubicBezTo>
                    <a:pt x="36" y="851"/>
                    <a:pt x="9" y="893"/>
                    <a:pt x="7" y="928"/>
                  </a:cubicBezTo>
                  <a:cubicBezTo>
                    <a:pt x="2" y="994"/>
                    <a:pt x="2" y="994"/>
                    <a:pt x="2" y="994"/>
                  </a:cubicBezTo>
                  <a:cubicBezTo>
                    <a:pt x="0" y="1029"/>
                    <a:pt x="27" y="1058"/>
                    <a:pt x="63" y="1058"/>
                  </a:cubicBezTo>
                  <a:cubicBezTo>
                    <a:pt x="864" y="1058"/>
                    <a:pt x="864" y="1058"/>
                    <a:pt x="864" y="1058"/>
                  </a:cubicBezTo>
                  <a:cubicBezTo>
                    <a:pt x="862" y="1051"/>
                    <a:pt x="862" y="1051"/>
                    <a:pt x="862" y="1051"/>
                  </a:cubicBezTo>
                  <a:cubicBezTo>
                    <a:pt x="857" y="1038"/>
                    <a:pt x="859" y="1024"/>
                    <a:pt x="866" y="1013"/>
                  </a:cubicBezTo>
                  <a:cubicBezTo>
                    <a:pt x="919" y="1085"/>
                    <a:pt x="1004" y="1133"/>
                    <a:pt x="1101" y="1133"/>
                  </a:cubicBezTo>
                  <a:cubicBezTo>
                    <a:pt x="1198" y="1133"/>
                    <a:pt x="1283" y="1085"/>
                    <a:pt x="1336" y="1013"/>
                  </a:cubicBezTo>
                  <a:cubicBezTo>
                    <a:pt x="1342" y="1024"/>
                    <a:pt x="1344" y="1038"/>
                    <a:pt x="1340" y="1050"/>
                  </a:cubicBezTo>
                  <a:cubicBezTo>
                    <a:pt x="1338" y="1058"/>
                    <a:pt x="1338" y="1058"/>
                    <a:pt x="1338" y="1058"/>
                  </a:cubicBezTo>
                  <a:cubicBezTo>
                    <a:pt x="2144" y="1058"/>
                    <a:pt x="2144" y="1058"/>
                    <a:pt x="2144" y="1058"/>
                  </a:cubicBezTo>
                  <a:cubicBezTo>
                    <a:pt x="2180" y="1058"/>
                    <a:pt x="2205" y="1029"/>
                    <a:pt x="2202" y="994"/>
                  </a:cubicBezTo>
                  <a:moveTo>
                    <a:pt x="531" y="682"/>
                  </a:moveTo>
                  <a:cubicBezTo>
                    <a:pt x="406" y="682"/>
                    <a:pt x="305" y="581"/>
                    <a:pt x="305" y="456"/>
                  </a:cubicBezTo>
                  <a:cubicBezTo>
                    <a:pt x="305" y="316"/>
                    <a:pt x="305" y="316"/>
                    <a:pt x="305" y="316"/>
                  </a:cubicBezTo>
                  <a:cubicBezTo>
                    <a:pt x="305" y="256"/>
                    <a:pt x="354" y="208"/>
                    <a:pt x="413" y="208"/>
                  </a:cubicBezTo>
                  <a:cubicBezTo>
                    <a:pt x="414" y="208"/>
                    <a:pt x="414" y="208"/>
                    <a:pt x="414" y="208"/>
                  </a:cubicBezTo>
                  <a:cubicBezTo>
                    <a:pt x="448" y="216"/>
                    <a:pt x="488" y="221"/>
                    <a:pt x="531" y="221"/>
                  </a:cubicBezTo>
                  <a:cubicBezTo>
                    <a:pt x="613" y="221"/>
                    <a:pt x="685" y="204"/>
                    <a:pt x="727" y="178"/>
                  </a:cubicBezTo>
                  <a:cubicBezTo>
                    <a:pt x="745" y="211"/>
                    <a:pt x="756" y="250"/>
                    <a:pt x="756" y="290"/>
                  </a:cubicBezTo>
                  <a:cubicBezTo>
                    <a:pt x="756" y="456"/>
                    <a:pt x="756" y="456"/>
                    <a:pt x="756" y="456"/>
                  </a:cubicBezTo>
                  <a:cubicBezTo>
                    <a:pt x="756" y="581"/>
                    <a:pt x="655" y="682"/>
                    <a:pt x="531" y="682"/>
                  </a:cubicBezTo>
                  <a:moveTo>
                    <a:pt x="1327" y="843"/>
                  </a:moveTo>
                  <a:cubicBezTo>
                    <a:pt x="1327" y="967"/>
                    <a:pt x="1226" y="1068"/>
                    <a:pt x="1101" y="1068"/>
                  </a:cubicBezTo>
                  <a:cubicBezTo>
                    <a:pt x="976" y="1068"/>
                    <a:pt x="875" y="967"/>
                    <a:pt x="875" y="843"/>
                  </a:cubicBezTo>
                  <a:cubicBezTo>
                    <a:pt x="875" y="702"/>
                    <a:pt x="875" y="702"/>
                    <a:pt x="875" y="702"/>
                  </a:cubicBezTo>
                  <a:cubicBezTo>
                    <a:pt x="876" y="643"/>
                    <a:pt x="924" y="595"/>
                    <a:pt x="984" y="594"/>
                  </a:cubicBezTo>
                  <a:cubicBezTo>
                    <a:pt x="984" y="594"/>
                    <a:pt x="984" y="594"/>
                    <a:pt x="984" y="594"/>
                  </a:cubicBezTo>
                  <a:cubicBezTo>
                    <a:pt x="1018" y="602"/>
                    <a:pt x="1058" y="607"/>
                    <a:pt x="1101" y="607"/>
                  </a:cubicBezTo>
                  <a:cubicBezTo>
                    <a:pt x="1183" y="607"/>
                    <a:pt x="1255" y="590"/>
                    <a:pt x="1297" y="565"/>
                  </a:cubicBezTo>
                  <a:cubicBezTo>
                    <a:pt x="1316" y="598"/>
                    <a:pt x="1327" y="636"/>
                    <a:pt x="1327" y="677"/>
                  </a:cubicBezTo>
                  <a:lnTo>
                    <a:pt x="1327" y="843"/>
                  </a:lnTo>
                  <a:close/>
                  <a:moveTo>
                    <a:pt x="1391" y="788"/>
                  </a:moveTo>
                  <a:cubicBezTo>
                    <a:pt x="1391" y="693"/>
                    <a:pt x="1391" y="693"/>
                    <a:pt x="1391" y="693"/>
                  </a:cubicBezTo>
                  <a:cubicBezTo>
                    <a:pt x="1396" y="695"/>
                    <a:pt x="1401" y="696"/>
                    <a:pt x="1406" y="696"/>
                  </a:cubicBezTo>
                  <a:cubicBezTo>
                    <a:pt x="1526" y="696"/>
                    <a:pt x="1526" y="696"/>
                    <a:pt x="1526" y="696"/>
                  </a:cubicBezTo>
                  <a:cubicBezTo>
                    <a:pt x="1533" y="703"/>
                    <a:pt x="1540" y="709"/>
                    <a:pt x="1547" y="714"/>
                  </a:cubicBezTo>
                  <a:lnTo>
                    <a:pt x="1391" y="788"/>
                  </a:lnTo>
                  <a:close/>
                  <a:moveTo>
                    <a:pt x="1725" y="711"/>
                  </a:moveTo>
                  <a:cubicBezTo>
                    <a:pt x="1609" y="711"/>
                    <a:pt x="1512" y="622"/>
                    <a:pt x="1500" y="508"/>
                  </a:cubicBezTo>
                  <a:cubicBezTo>
                    <a:pt x="1500" y="501"/>
                    <a:pt x="1499" y="493"/>
                    <a:pt x="1499" y="485"/>
                  </a:cubicBezTo>
                  <a:cubicBezTo>
                    <a:pt x="1499" y="430"/>
                    <a:pt x="1499" y="430"/>
                    <a:pt x="1499" y="430"/>
                  </a:cubicBezTo>
                  <a:cubicBezTo>
                    <a:pt x="1500" y="370"/>
                    <a:pt x="1548" y="322"/>
                    <a:pt x="1608" y="322"/>
                  </a:cubicBezTo>
                  <a:cubicBezTo>
                    <a:pt x="1759" y="322"/>
                    <a:pt x="1759" y="322"/>
                    <a:pt x="1759" y="322"/>
                  </a:cubicBezTo>
                  <a:cubicBezTo>
                    <a:pt x="1819" y="322"/>
                    <a:pt x="1868" y="273"/>
                    <a:pt x="1868" y="213"/>
                  </a:cubicBezTo>
                  <a:cubicBezTo>
                    <a:pt x="1868" y="145"/>
                    <a:pt x="1868" y="145"/>
                    <a:pt x="1868" y="145"/>
                  </a:cubicBezTo>
                  <a:cubicBezTo>
                    <a:pt x="1919" y="186"/>
                    <a:pt x="1951" y="249"/>
                    <a:pt x="1951" y="319"/>
                  </a:cubicBezTo>
                  <a:cubicBezTo>
                    <a:pt x="1951" y="485"/>
                    <a:pt x="1951" y="485"/>
                    <a:pt x="1951" y="485"/>
                  </a:cubicBezTo>
                  <a:cubicBezTo>
                    <a:pt x="1951" y="493"/>
                    <a:pt x="1950" y="501"/>
                    <a:pt x="1950" y="508"/>
                  </a:cubicBezTo>
                  <a:cubicBezTo>
                    <a:pt x="1938" y="622"/>
                    <a:pt x="1842" y="711"/>
                    <a:pt x="1725" y="7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dirty="0">
                <a:solidFill>
                  <a:srgbClr val="544F40"/>
                </a:solidFill>
                <a:latin typeface="Arial"/>
              </a:endParaRPr>
            </a:p>
          </p:txBody>
        </p:sp>
        <p:sp>
          <p:nvSpPr>
            <p:cNvPr id="49" name="Freeform 2236">
              <a:extLst>
                <a:ext uri="{FF2B5EF4-FFF2-40B4-BE49-F238E27FC236}">
                  <a16:creationId xmlns:a16="http://schemas.microsoft.com/office/drawing/2014/main" id="{3DC82A02-F846-4E72-8FF0-7C5AFF9E3BF2}"/>
                </a:ext>
              </a:extLst>
            </p:cNvPr>
            <p:cNvSpPr>
              <a:spLocks/>
            </p:cNvSpPr>
            <p:nvPr/>
          </p:nvSpPr>
          <p:spPr bwMode="auto">
            <a:xfrm>
              <a:off x="2014" y="3573"/>
              <a:ext cx="261" cy="216"/>
            </a:xfrm>
            <a:custGeom>
              <a:avLst/>
              <a:gdLst>
                <a:gd name="T0" fmla="*/ 347 w 414"/>
                <a:gd name="T1" fmla="*/ 119 h 342"/>
                <a:gd name="T2" fmla="*/ 107 w 414"/>
                <a:gd name="T3" fmla="*/ 0 h 342"/>
                <a:gd name="T4" fmla="*/ 0 w 414"/>
                <a:gd name="T5" fmla="*/ 342 h 342"/>
                <a:gd name="T6" fmla="*/ 352 w 414"/>
                <a:gd name="T7" fmla="*/ 342 h 342"/>
                <a:gd name="T8" fmla="*/ 412 w 414"/>
                <a:gd name="T9" fmla="*/ 278 h 342"/>
                <a:gd name="T10" fmla="*/ 408 w 414"/>
                <a:gd name="T11" fmla="*/ 212 h 342"/>
                <a:gd name="T12" fmla="*/ 347 w 414"/>
                <a:gd name="T13" fmla="*/ 119 h 342"/>
              </a:gdLst>
              <a:ahLst/>
              <a:cxnLst>
                <a:cxn ang="0">
                  <a:pos x="T0" y="T1"/>
                </a:cxn>
                <a:cxn ang="0">
                  <a:pos x="T2" y="T3"/>
                </a:cxn>
                <a:cxn ang="0">
                  <a:pos x="T4" y="T5"/>
                </a:cxn>
                <a:cxn ang="0">
                  <a:pos x="T6" y="T7"/>
                </a:cxn>
                <a:cxn ang="0">
                  <a:pos x="T8" y="T9"/>
                </a:cxn>
                <a:cxn ang="0">
                  <a:pos x="T10" y="T11"/>
                </a:cxn>
                <a:cxn ang="0">
                  <a:pos x="T12" y="T13"/>
                </a:cxn>
              </a:cxnLst>
              <a:rect l="0" t="0" r="r" b="b"/>
              <a:pathLst>
                <a:path w="414" h="342">
                  <a:moveTo>
                    <a:pt x="347" y="119"/>
                  </a:moveTo>
                  <a:cubicBezTo>
                    <a:pt x="107" y="0"/>
                    <a:pt x="107" y="0"/>
                    <a:pt x="107" y="0"/>
                  </a:cubicBezTo>
                  <a:cubicBezTo>
                    <a:pt x="0" y="342"/>
                    <a:pt x="0" y="342"/>
                    <a:pt x="0" y="342"/>
                  </a:cubicBezTo>
                  <a:cubicBezTo>
                    <a:pt x="352" y="342"/>
                    <a:pt x="352" y="342"/>
                    <a:pt x="352" y="342"/>
                  </a:cubicBezTo>
                  <a:cubicBezTo>
                    <a:pt x="387" y="342"/>
                    <a:pt x="414" y="313"/>
                    <a:pt x="412" y="278"/>
                  </a:cubicBezTo>
                  <a:cubicBezTo>
                    <a:pt x="408" y="212"/>
                    <a:pt x="408" y="212"/>
                    <a:pt x="408" y="212"/>
                  </a:cubicBezTo>
                  <a:cubicBezTo>
                    <a:pt x="406" y="177"/>
                    <a:pt x="378" y="135"/>
                    <a:pt x="347" y="1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50" name="Freeform 2237">
              <a:extLst>
                <a:ext uri="{FF2B5EF4-FFF2-40B4-BE49-F238E27FC236}">
                  <a16:creationId xmlns:a16="http://schemas.microsoft.com/office/drawing/2014/main" id="{8B6825BE-8A96-41E1-AB89-011AEC51C385}"/>
                </a:ext>
              </a:extLst>
            </p:cNvPr>
            <p:cNvSpPr>
              <a:spLocks/>
            </p:cNvSpPr>
            <p:nvPr/>
          </p:nvSpPr>
          <p:spPr bwMode="auto">
            <a:xfrm>
              <a:off x="1606" y="3573"/>
              <a:ext cx="265" cy="216"/>
            </a:xfrm>
            <a:custGeom>
              <a:avLst/>
              <a:gdLst>
                <a:gd name="T0" fmla="*/ 67 w 419"/>
                <a:gd name="T1" fmla="*/ 119 h 342"/>
                <a:gd name="T2" fmla="*/ 6 w 419"/>
                <a:gd name="T3" fmla="*/ 212 h 342"/>
                <a:gd name="T4" fmla="*/ 2 w 419"/>
                <a:gd name="T5" fmla="*/ 278 h 342"/>
                <a:gd name="T6" fmla="*/ 62 w 419"/>
                <a:gd name="T7" fmla="*/ 342 h 342"/>
                <a:gd name="T8" fmla="*/ 419 w 419"/>
                <a:gd name="T9" fmla="*/ 342 h 342"/>
                <a:gd name="T10" fmla="*/ 307 w 419"/>
                <a:gd name="T11" fmla="*/ 0 h 342"/>
                <a:gd name="T12" fmla="*/ 67 w 419"/>
                <a:gd name="T13" fmla="*/ 119 h 342"/>
              </a:gdLst>
              <a:ahLst/>
              <a:cxnLst>
                <a:cxn ang="0">
                  <a:pos x="T0" y="T1"/>
                </a:cxn>
                <a:cxn ang="0">
                  <a:pos x="T2" y="T3"/>
                </a:cxn>
                <a:cxn ang="0">
                  <a:pos x="T4" y="T5"/>
                </a:cxn>
                <a:cxn ang="0">
                  <a:pos x="T6" y="T7"/>
                </a:cxn>
                <a:cxn ang="0">
                  <a:pos x="T8" y="T9"/>
                </a:cxn>
                <a:cxn ang="0">
                  <a:pos x="T10" y="T11"/>
                </a:cxn>
                <a:cxn ang="0">
                  <a:pos x="T12" y="T13"/>
                </a:cxn>
              </a:cxnLst>
              <a:rect l="0" t="0" r="r" b="b"/>
              <a:pathLst>
                <a:path w="419" h="342">
                  <a:moveTo>
                    <a:pt x="67" y="119"/>
                  </a:moveTo>
                  <a:cubicBezTo>
                    <a:pt x="36" y="135"/>
                    <a:pt x="8" y="177"/>
                    <a:pt x="6" y="212"/>
                  </a:cubicBezTo>
                  <a:cubicBezTo>
                    <a:pt x="2" y="278"/>
                    <a:pt x="2" y="278"/>
                    <a:pt x="2" y="278"/>
                  </a:cubicBezTo>
                  <a:cubicBezTo>
                    <a:pt x="0" y="313"/>
                    <a:pt x="27" y="342"/>
                    <a:pt x="62" y="342"/>
                  </a:cubicBezTo>
                  <a:cubicBezTo>
                    <a:pt x="419" y="342"/>
                    <a:pt x="419" y="342"/>
                    <a:pt x="419" y="342"/>
                  </a:cubicBezTo>
                  <a:cubicBezTo>
                    <a:pt x="307" y="0"/>
                    <a:pt x="307" y="0"/>
                    <a:pt x="307" y="0"/>
                  </a:cubicBezTo>
                  <a:lnTo>
                    <a:pt x="67"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51" name="Freeform 2238">
              <a:extLst>
                <a:ext uri="{FF2B5EF4-FFF2-40B4-BE49-F238E27FC236}">
                  <a16:creationId xmlns:a16="http://schemas.microsoft.com/office/drawing/2014/main" id="{C2AA37CD-281C-4DD2-A6A0-FA4950FD5B45}"/>
                </a:ext>
              </a:extLst>
            </p:cNvPr>
            <p:cNvSpPr>
              <a:spLocks/>
            </p:cNvSpPr>
            <p:nvPr/>
          </p:nvSpPr>
          <p:spPr bwMode="auto">
            <a:xfrm>
              <a:off x="1885" y="3621"/>
              <a:ext cx="111" cy="168"/>
            </a:xfrm>
            <a:custGeom>
              <a:avLst/>
              <a:gdLst>
                <a:gd name="T0" fmla="*/ 141 w 175"/>
                <a:gd name="T1" fmla="*/ 0 h 266"/>
                <a:gd name="T2" fmla="*/ 34 w 175"/>
                <a:gd name="T3" fmla="*/ 0 h 266"/>
                <a:gd name="T4" fmla="*/ 0 w 175"/>
                <a:gd name="T5" fmla="*/ 34 h 266"/>
                <a:gd name="T6" fmla="*/ 0 w 175"/>
                <a:gd name="T7" fmla="*/ 62 h 266"/>
                <a:gd name="T8" fmla="*/ 57 w 175"/>
                <a:gd name="T9" fmla="*/ 143 h 266"/>
                <a:gd name="T10" fmla="*/ 40 w 175"/>
                <a:gd name="T11" fmla="*/ 266 h 266"/>
                <a:gd name="T12" fmla="*/ 138 w 175"/>
                <a:gd name="T13" fmla="*/ 266 h 266"/>
                <a:gd name="T14" fmla="*/ 119 w 175"/>
                <a:gd name="T15" fmla="*/ 143 h 266"/>
                <a:gd name="T16" fmla="*/ 175 w 175"/>
                <a:gd name="T17" fmla="*/ 62 h 266"/>
                <a:gd name="T18" fmla="*/ 175 w 175"/>
                <a:gd name="T19" fmla="*/ 62 h 266"/>
                <a:gd name="T20" fmla="*/ 175 w 175"/>
                <a:gd name="T21" fmla="*/ 34 h 266"/>
                <a:gd name="T22" fmla="*/ 141 w 175"/>
                <a:gd name="T2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266">
                  <a:moveTo>
                    <a:pt x="141" y="0"/>
                  </a:moveTo>
                  <a:cubicBezTo>
                    <a:pt x="34" y="0"/>
                    <a:pt x="34" y="0"/>
                    <a:pt x="34" y="0"/>
                  </a:cubicBezTo>
                  <a:cubicBezTo>
                    <a:pt x="15" y="0"/>
                    <a:pt x="0" y="15"/>
                    <a:pt x="0" y="34"/>
                  </a:cubicBezTo>
                  <a:cubicBezTo>
                    <a:pt x="0" y="62"/>
                    <a:pt x="0" y="62"/>
                    <a:pt x="0" y="62"/>
                  </a:cubicBezTo>
                  <a:cubicBezTo>
                    <a:pt x="0" y="100"/>
                    <a:pt x="23" y="131"/>
                    <a:pt x="57" y="143"/>
                  </a:cubicBezTo>
                  <a:cubicBezTo>
                    <a:pt x="40" y="266"/>
                    <a:pt x="40" y="266"/>
                    <a:pt x="40" y="266"/>
                  </a:cubicBezTo>
                  <a:cubicBezTo>
                    <a:pt x="138" y="266"/>
                    <a:pt x="138" y="266"/>
                    <a:pt x="138" y="266"/>
                  </a:cubicBezTo>
                  <a:cubicBezTo>
                    <a:pt x="119" y="143"/>
                    <a:pt x="119" y="143"/>
                    <a:pt x="119" y="143"/>
                  </a:cubicBezTo>
                  <a:cubicBezTo>
                    <a:pt x="152" y="131"/>
                    <a:pt x="175" y="99"/>
                    <a:pt x="175" y="62"/>
                  </a:cubicBezTo>
                  <a:cubicBezTo>
                    <a:pt x="175" y="62"/>
                    <a:pt x="175" y="62"/>
                    <a:pt x="175" y="62"/>
                  </a:cubicBezTo>
                  <a:cubicBezTo>
                    <a:pt x="175" y="34"/>
                    <a:pt x="175" y="34"/>
                    <a:pt x="175" y="34"/>
                  </a:cubicBezTo>
                  <a:cubicBezTo>
                    <a:pt x="175" y="15"/>
                    <a:pt x="160" y="0"/>
                    <a:pt x="1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grpSp>
      <p:grpSp>
        <p:nvGrpSpPr>
          <p:cNvPr id="58" name="Group 893">
            <a:extLst>
              <a:ext uri="{FF2B5EF4-FFF2-40B4-BE49-F238E27FC236}">
                <a16:creationId xmlns:a16="http://schemas.microsoft.com/office/drawing/2014/main" id="{C851FCAB-2FED-4A10-9E93-12D7E4A45D4E}"/>
              </a:ext>
            </a:extLst>
          </p:cNvPr>
          <p:cNvGrpSpPr>
            <a:grpSpLocks noChangeAspect="1"/>
          </p:cNvGrpSpPr>
          <p:nvPr/>
        </p:nvGrpSpPr>
        <p:grpSpPr bwMode="auto">
          <a:xfrm>
            <a:off x="506496" y="5470482"/>
            <a:ext cx="526395" cy="496245"/>
            <a:chOff x="983" y="3488"/>
            <a:chExt cx="1324" cy="1322"/>
          </a:xfrm>
          <a:solidFill>
            <a:schemeClr val="bg2"/>
          </a:solidFill>
        </p:grpSpPr>
        <p:sp>
          <p:nvSpPr>
            <p:cNvPr id="59" name="Freeform 894">
              <a:extLst>
                <a:ext uri="{FF2B5EF4-FFF2-40B4-BE49-F238E27FC236}">
                  <a16:creationId xmlns:a16="http://schemas.microsoft.com/office/drawing/2014/main" id="{2A21FDFC-035D-4046-8818-C832081CD87D}"/>
                </a:ext>
              </a:extLst>
            </p:cNvPr>
            <p:cNvSpPr>
              <a:spLocks noEditPoints="1"/>
            </p:cNvSpPr>
            <p:nvPr/>
          </p:nvSpPr>
          <p:spPr bwMode="auto">
            <a:xfrm>
              <a:off x="1426" y="4314"/>
              <a:ext cx="419" cy="496"/>
            </a:xfrm>
            <a:custGeom>
              <a:avLst/>
              <a:gdLst>
                <a:gd name="T0" fmla="*/ 40 w 698"/>
                <a:gd name="T1" fmla="*/ 825 h 825"/>
                <a:gd name="T2" fmla="*/ 658 w 698"/>
                <a:gd name="T3" fmla="*/ 825 h 825"/>
                <a:gd name="T4" fmla="*/ 697 w 698"/>
                <a:gd name="T5" fmla="*/ 784 h 825"/>
                <a:gd name="T6" fmla="*/ 688 w 698"/>
                <a:gd name="T7" fmla="*/ 637 h 825"/>
                <a:gd name="T8" fmla="*/ 609 w 698"/>
                <a:gd name="T9" fmla="*/ 518 h 825"/>
                <a:gd name="T10" fmla="*/ 459 w 698"/>
                <a:gd name="T11" fmla="*/ 443 h 825"/>
                <a:gd name="T12" fmla="*/ 535 w 698"/>
                <a:gd name="T13" fmla="*/ 293 h 825"/>
                <a:gd name="T14" fmla="*/ 535 w 698"/>
                <a:gd name="T15" fmla="*/ 187 h 825"/>
                <a:gd name="T16" fmla="*/ 349 w 698"/>
                <a:gd name="T17" fmla="*/ 0 h 825"/>
                <a:gd name="T18" fmla="*/ 163 w 698"/>
                <a:gd name="T19" fmla="*/ 187 h 825"/>
                <a:gd name="T20" fmla="*/ 163 w 698"/>
                <a:gd name="T21" fmla="*/ 293 h 825"/>
                <a:gd name="T22" fmla="*/ 239 w 698"/>
                <a:gd name="T23" fmla="*/ 443 h 825"/>
                <a:gd name="T24" fmla="*/ 89 w 698"/>
                <a:gd name="T25" fmla="*/ 518 h 825"/>
                <a:gd name="T26" fmla="*/ 10 w 698"/>
                <a:gd name="T27" fmla="*/ 637 h 825"/>
                <a:gd name="T28" fmla="*/ 1 w 698"/>
                <a:gd name="T29" fmla="*/ 784 h 825"/>
                <a:gd name="T30" fmla="*/ 40 w 698"/>
                <a:gd name="T31" fmla="*/ 825 h 825"/>
                <a:gd name="T32" fmla="*/ 245 w 698"/>
                <a:gd name="T33" fmla="*/ 187 h 825"/>
                <a:gd name="T34" fmla="*/ 349 w 698"/>
                <a:gd name="T35" fmla="*/ 83 h 825"/>
                <a:gd name="T36" fmla="*/ 452 w 698"/>
                <a:gd name="T37" fmla="*/ 187 h 825"/>
                <a:gd name="T38" fmla="*/ 452 w 698"/>
                <a:gd name="T39" fmla="*/ 293 h 825"/>
                <a:gd name="T40" fmla="*/ 349 w 698"/>
                <a:gd name="T41" fmla="*/ 397 h 825"/>
                <a:gd name="T42" fmla="*/ 245 w 698"/>
                <a:gd name="T43" fmla="*/ 293 h 825"/>
                <a:gd name="T44" fmla="*/ 245 w 698"/>
                <a:gd name="T45" fmla="*/ 18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8" h="825">
                  <a:moveTo>
                    <a:pt x="40" y="825"/>
                  </a:moveTo>
                  <a:cubicBezTo>
                    <a:pt x="658" y="825"/>
                    <a:pt x="658" y="825"/>
                    <a:pt x="658" y="825"/>
                  </a:cubicBezTo>
                  <a:cubicBezTo>
                    <a:pt x="681" y="825"/>
                    <a:pt x="698" y="807"/>
                    <a:pt x="697" y="784"/>
                  </a:cubicBezTo>
                  <a:cubicBezTo>
                    <a:pt x="688" y="637"/>
                    <a:pt x="688" y="637"/>
                    <a:pt x="688" y="637"/>
                  </a:cubicBezTo>
                  <a:cubicBezTo>
                    <a:pt x="685" y="591"/>
                    <a:pt x="649" y="538"/>
                    <a:pt x="609" y="518"/>
                  </a:cubicBezTo>
                  <a:cubicBezTo>
                    <a:pt x="459" y="443"/>
                    <a:pt x="459" y="443"/>
                    <a:pt x="459" y="443"/>
                  </a:cubicBezTo>
                  <a:cubicBezTo>
                    <a:pt x="505" y="409"/>
                    <a:pt x="535" y="355"/>
                    <a:pt x="535" y="293"/>
                  </a:cubicBezTo>
                  <a:cubicBezTo>
                    <a:pt x="535" y="187"/>
                    <a:pt x="535" y="187"/>
                    <a:pt x="535" y="187"/>
                  </a:cubicBezTo>
                  <a:cubicBezTo>
                    <a:pt x="535" y="84"/>
                    <a:pt x="452" y="0"/>
                    <a:pt x="349" y="0"/>
                  </a:cubicBezTo>
                  <a:cubicBezTo>
                    <a:pt x="246" y="0"/>
                    <a:pt x="163" y="84"/>
                    <a:pt x="163" y="187"/>
                  </a:cubicBezTo>
                  <a:cubicBezTo>
                    <a:pt x="163" y="293"/>
                    <a:pt x="163" y="293"/>
                    <a:pt x="163" y="293"/>
                  </a:cubicBezTo>
                  <a:cubicBezTo>
                    <a:pt x="163" y="355"/>
                    <a:pt x="193" y="409"/>
                    <a:pt x="239" y="443"/>
                  </a:cubicBezTo>
                  <a:cubicBezTo>
                    <a:pt x="89" y="518"/>
                    <a:pt x="89" y="518"/>
                    <a:pt x="89" y="518"/>
                  </a:cubicBezTo>
                  <a:cubicBezTo>
                    <a:pt x="48" y="538"/>
                    <a:pt x="13" y="591"/>
                    <a:pt x="10" y="637"/>
                  </a:cubicBezTo>
                  <a:cubicBezTo>
                    <a:pt x="1" y="784"/>
                    <a:pt x="1" y="784"/>
                    <a:pt x="1" y="784"/>
                  </a:cubicBezTo>
                  <a:cubicBezTo>
                    <a:pt x="0" y="807"/>
                    <a:pt x="17" y="825"/>
                    <a:pt x="40" y="825"/>
                  </a:cubicBezTo>
                  <a:close/>
                  <a:moveTo>
                    <a:pt x="245" y="187"/>
                  </a:moveTo>
                  <a:cubicBezTo>
                    <a:pt x="245" y="129"/>
                    <a:pt x="292" y="83"/>
                    <a:pt x="349" y="83"/>
                  </a:cubicBezTo>
                  <a:cubicBezTo>
                    <a:pt x="406" y="83"/>
                    <a:pt x="452" y="129"/>
                    <a:pt x="452" y="187"/>
                  </a:cubicBezTo>
                  <a:cubicBezTo>
                    <a:pt x="452" y="293"/>
                    <a:pt x="452" y="293"/>
                    <a:pt x="452" y="293"/>
                  </a:cubicBezTo>
                  <a:cubicBezTo>
                    <a:pt x="452" y="350"/>
                    <a:pt x="406" y="397"/>
                    <a:pt x="349" y="397"/>
                  </a:cubicBezTo>
                  <a:cubicBezTo>
                    <a:pt x="292" y="397"/>
                    <a:pt x="245" y="350"/>
                    <a:pt x="245" y="293"/>
                  </a:cubicBezTo>
                  <a:lnTo>
                    <a:pt x="245"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60" name="Freeform 895">
              <a:extLst>
                <a:ext uri="{FF2B5EF4-FFF2-40B4-BE49-F238E27FC236}">
                  <a16:creationId xmlns:a16="http://schemas.microsoft.com/office/drawing/2014/main" id="{60466BEA-B817-498A-A2D1-5BAFEF59717B}"/>
                </a:ext>
              </a:extLst>
            </p:cNvPr>
            <p:cNvSpPr>
              <a:spLocks/>
            </p:cNvSpPr>
            <p:nvPr/>
          </p:nvSpPr>
          <p:spPr bwMode="auto">
            <a:xfrm rot="10800000">
              <a:off x="1163" y="4042"/>
              <a:ext cx="954" cy="214"/>
            </a:xfrm>
            <a:custGeom>
              <a:avLst/>
              <a:gdLst>
                <a:gd name="T0" fmla="*/ 42 w 1587"/>
                <a:gd name="T1" fmla="*/ 357 h 357"/>
                <a:gd name="T2" fmla="*/ 83 w 1587"/>
                <a:gd name="T3" fmla="*/ 316 h 357"/>
                <a:gd name="T4" fmla="*/ 83 w 1587"/>
                <a:gd name="T5" fmla="*/ 220 h 357"/>
                <a:gd name="T6" fmla="*/ 753 w 1587"/>
                <a:gd name="T7" fmla="*/ 220 h 357"/>
                <a:gd name="T8" fmla="*/ 753 w 1587"/>
                <a:gd name="T9" fmla="*/ 316 h 357"/>
                <a:gd name="T10" fmla="*/ 794 w 1587"/>
                <a:gd name="T11" fmla="*/ 357 h 357"/>
                <a:gd name="T12" fmla="*/ 835 w 1587"/>
                <a:gd name="T13" fmla="*/ 316 h 357"/>
                <a:gd name="T14" fmla="*/ 835 w 1587"/>
                <a:gd name="T15" fmla="*/ 220 h 357"/>
                <a:gd name="T16" fmla="*/ 1505 w 1587"/>
                <a:gd name="T17" fmla="*/ 220 h 357"/>
                <a:gd name="T18" fmla="*/ 1505 w 1587"/>
                <a:gd name="T19" fmla="*/ 316 h 357"/>
                <a:gd name="T20" fmla="*/ 1546 w 1587"/>
                <a:gd name="T21" fmla="*/ 357 h 357"/>
                <a:gd name="T22" fmla="*/ 1587 w 1587"/>
                <a:gd name="T23" fmla="*/ 316 h 357"/>
                <a:gd name="T24" fmla="*/ 1587 w 1587"/>
                <a:gd name="T25" fmla="*/ 179 h 357"/>
                <a:gd name="T26" fmla="*/ 1587 w 1587"/>
                <a:gd name="T27" fmla="*/ 178 h 357"/>
                <a:gd name="T28" fmla="*/ 1546 w 1587"/>
                <a:gd name="T29" fmla="*/ 137 h 357"/>
                <a:gd name="T30" fmla="*/ 835 w 1587"/>
                <a:gd name="T31" fmla="*/ 137 h 357"/>
                <a:gd name="T32" fmla="*/ 835 w 1587"/>
                <a:gd name="T33" fmla="*/ 41 h 357"/>
                <a:gd name="T34" fmla="*/ 794 w 1587"/>
                <a:gd name="T35" fmla="*/ 0 h 357"/>
                <a:gd name="T36" fmla="*/ 753 w 1587"/>
                <a:gd name="T37" fmla="*/ 41 h 357"/>
                <a:gd name="T38" fmla="*/ 753 w 1587"/>
                <a:gd name="T39" fmla="*/ 137 h 357"/>
                <a:gd name="T40" fmla="*/ 42 w 1587"/>
                <a:gd name="T41" fmla="*/ 137 h 357"/>
                <a:gd name="T42" fmla="*/ 0 w 1587"/>
                <a:gd name="T43" fmla="*/ 178 h 357"/>
                <a:gd name="T44" fmla="*/ 0 w 1587"/>
                <a:gd name="T45" fmla="*/ 316 h 357"/>
                <a:gd name="T46" fmla="*/ 42 w 1587"/>
                <a:gd name="T4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7" h="357">
                  <a:moveTo>
                    <a:pt x="42" y="357"/>
                  </a:moveTo>
                  <a:cubicBezTo>
                    <a:pt x="65" y="357"/>
                    <a:pt x="83" y="339"/>
                    <a:pt x="83" y="316"/>
                  </a:cubicBezTo>
                  <a:cubicBezTo>
                    <a:pt x="83" y="220"/>
                    <a:pt x="83" y="220"/>
                    <a:pt x="83" y="220"/>
                  </a:cubicBezTo>
                  <a:cubicBezTo>
                    <a:pt x="753" y="220"/>
                    <a:pt x="753" y="220"/>
                    <a:pt x="753" y="220"/>
                  </a:cubicBezTo>
                  <a:cubicBezTo>
                    <a:pt x="753" y="316"/>
                    <a:pt x="753" y="316"/>
                    <a:pt x="753" y="316"/>
                  </a:cubicBezTo>
                  <a:cubicBezTo>
                    <a:pt x="753" y="339"/>
                    <a:pt x="771" y="357"/>
                    <a:pt x="794" y="357"/>
                  </a:cubicBezTo>
                  <a:cubicBezTo>
                    <a:pt x="817" y="357"/>
                    <a:pt x="835" y="339"/>
                    <a:pt x="835" y="316"/>
                  </a:cubicBezTo>
                  <a:cubicBezTo>
                    <a:pt x="835" y="220"/>
                    <a:pt x="835" y="220"/>
                    <a:pt x="835" y="220"/>
                  </a:cubicBezTo>
                  <a:cubicBezTo>
                    <a:pt x="1505" y="220"/>
                    <a:pt x="1505" y="220"/>
                    <a:pt x="1505" y="220"/>
                  </a:cubicBezTo>
                  <a:cubicBezTo>
                    <a:pt x="1505" y="316"/>
                    <a:pt x="1505" y="316"/>
                    <a:pt x="1505" y="316"/>
                  </a:cubicBezTo>
                  <a:cubicBezTo>
                    <a:pt x="1505" y="339"/>
                    <a:pt x="1523" y="357"/>
                    <a:pt x="1546" y="357"/>
                  </a:cubicBezTo>
                  <a:cubicBezTo>
                    <a:pt x="1569" y="357"/>
                    <a:pt x="1587" y="339"/>
                    <a:pt x="1587" y="316"/>
                  </a:cubicBezTo>
                  <a:cubicBezTo>
                    <a:pt x="1587" y="179"/>
                    <a:pt x="1587" y="179"/>
                    <a:pt x="1587" y="179"/>
                  </a:cubicBezTo>
                  <a:cubicBezTo>
                    <a:pt x="1587" y="178"/>
                    <a:pt x="1587" y="178"/>
                    <a:pt x="1587" y="178"/>
                  </a:cubicBezTo>
                  <a:cubicBezTo>
                    <a:pt x="1587" y="156"/>
                    <a:pt x="1569" y="137"/>
                    <a:pt x="1546" y="137"/>
                  </a:cubicBezTo>
                  <a:cubicBezTo>
                    <a:pt x="835" y="137"/>
                    <a:pt x="835" y="137"/>
                    <a:pt x="835" y="137"/>
                  </a:cubicBezTo>
                  <a:cubicBezTo>
                    <a:pt x="835" y="41"/>
                    <a:pt x="835" y="41"/>
                    <a:pt x="835" y="41"/>
                  </a:cubicBezTo>
                  <a:cubicBezTo>
                    <a:pt x="835" y="18"/>
                    <a:pt x="817" y="0"/>
                    <a:pt x="794" y="0"/>
                  </a:cubicBezTo>
                  <a:cubicBezTo>
                    <a:pt x="771" y="0"/>
                    <a:pt x="753" y="18"/>
                    <a:pt x="753" y="41"/>
                  </a:cubicBezTo>
                  <a:cubicBezTo>
                    <a:pt x="753" y="137"/>
                    <a:pt x="753" y="137"/>
                    <a:pt x="753" y="137"/>
                  </a:cubicBezTo>
                  <a:cubicBezTo>
                    <a:pt x="42" y="137"/>
                    <a:pt x="42" y="137"/>
                    <a:pt x="42" y="137"/>
                  </a:cubicBezTo>
                  <a:cubicBezTo>
                    <a:pt x="19" y="137"/>
                    <a:pt x="0" y="156"/>
                    <a:pt x="0" y="178"/>
                  </a:cubicBezTo>
                  <a:cubicBezTo>
                    <a:pt x="0" y="316"/>
                    <a:pt x="0" y="316"/>
                    <a:pt x="0" y="316"/>
                  </a:cubicBezTo>
                  <a:cubicBezTo>
                    <a:pt x="0" y="339"/>
                    <a:pt x="19" y="357"/>
                    <a:pt x="42" y="3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61" name="Freeform 896">
              <a:extLst>
                <a:ext uri="{FF2B5EF4-FFF2-40B4-BE49-F238E27FC236}">
                  <a16:creationId xmlns:a16="http://schemas.microsoft.com/office/drawing/2014/main" id="{63131FCE-93F7-4823-BFE3-078E6B61FF74}"/>
                </a:ext>
              </a:extLst>
            </p:cNvPr>
            <p:cNvSpPr>
              <a:spLocks noEditPoints="1"/>
            </p:cNvSpPr>
            <p:nvPr/>
          </p:nvSpPr>
          <p:spPr bwMode="auto">
            <a:xfrm>
              <a:off x="983" y="3488"/>
              <a:ext cx="420" cy="496"/>
            </a:xfrm>
            <a:custGeom>
              <a:avLst/>
              <a:gdLst>
                <a:gd name="T0" fmla="*/ 689 w 699"/>
                <a:gd name="T1" fmla="*/ 637 h 825"/>
                <a:gd name="T2" fmla="*/ 610 w 699"/>
                <a:gd name="T3" fmla="*/ 518 h 825"/>
                <a:gd name="T4" fmla="*/ 460 w 699"/>
                <a:gd name="T5" fmla="*/ 443 h 825"/>
                <a:gd name="T6" fmla="*/ 536 w 699"/>
                <a:gd name="T7" fmla="*/ 293 h 825"/>
                <a:gd name="T8" fmla="*/ 536 w 699"/>
                <a:gd name="T9" fmla="*/ 187 h 825"/>
                <a:gd name="T10" fmla="*/ 350 w 699"/>
                <a:gd name="T11" fmla="*/ 0 h 825"/>
                <a:gd name="T12" fmla="*/ 164 w 699"/>
                <a:gd name="T13" fmla="*/ 187 h 825"/>
                <a:gd name="T14" fmla="*/ 164 w 699"/>
                <a:gd name="T15" fmla="*/ 293 h 825"/>
                <a:gd name="T16" fmla="*/ 240 w 699"/>
                <a:gd name="T17" fmla="*/ 443 h 825"/>
                <a:gd name="T18" fmla="*/ 90 w 699"/>
                <a:gd name="T19" fmla="*/ 518 h 825"/>
                <a:gd name="T20" fmla="*/ 11 w 699"/>
                <a:gd name="T21" fmla="*/ 637 h 825"/>
                <a:gd name="T22" fmla="*/ 2 w 699"/>
                <a:gd name="T23" fmla="*/ 784 h 825"/>
                <a:gd name="T24" fmla="*/ 41 w 699"/>
                <a:gd name="T25" fmla="*/ 825 h 825"/>
                <a:gd name="T26" fmla="*/ 659 w 699"/>
                <a:gd name="T27" fmla="*/ 825 h 825"/>
                <a:gd name="T28" fmla="*/ 698 w 699"/>
                <a:gd name="T29" fmla="*/ 784 h 825"/>
                <a:gd name="T30" fmla="*/ 689 w 699"/>
                <a:gd name="T31" fmla="*/ 637 h 825"/>
                <a:gd name="T32" fmla="*/ 453 w 699"/>
                <a:gd name="T33" fmla="*/ 293 h 825"/>
                <a:gd name="T34" fmla="*/ 350 w 699"/>
                <a:gd name="T35" fmla="*/ 397 h 825"/>
                <a:gd name="T36" fmla="*/ 246 w 699"/>
                <a:gd name="T37" fmla="*/ 293 h 825"/>
                <a:gd name="T38" fmla="*/ 246 w 699"/>
                <a:gd name="T39" fmla="*/ 187 h 825"/>
                <a:gd name="T40" fmla="*/ 350 w 699"/>
                <a:gd name="T41" fmla="*/ 83 h 825"/>
                <a:gd name="T42" fmla="*/ 453 w 699"/>
                <a:gd name="T43" fmla="*/ 187 h 825"/>
                <a:gd name="T44" fmla="*/ 453 w 699"/>
                <a:gd name="T45" fmla="*/ 29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9" h="825">
                  <a:moveTo>
                    <a:pt x="689" y="637"/>
                  </a:moveTo>
                  <a:cubicBezTo>
                    <a:pt x="686" y="591"/>
                    <a:pt x="650" y="538"/>
                    <a:pt x="610" y="518"/>
                  </a:cubicBezTo>
                  <a:cubicBezTo>
                    <a:pt x="460" y="443"/>
                    <a:pt x="460" y="443"/>
                    <a:pt x="460" y="443"/>
                  </a:cubicBezTo>
                  <a:cubicBezTo>
                    <a:pt x="506" y="409"/>
                    <a:pt x="536" y="355"/>
                    <a:pt x="536" y="293"/>
                  </a:cubicBezTo>
                  <a:cubicBezTo>
                    <a:pt x="536" y="187"/>
                    <a:pt x="536" y="187"/>
                    <a:pt x="536" y="187"/>
                  </a:cubicBezTo>
                  <a:cubicBezTo>
                    <a:pt x="536" y="84"/>
                    <a:pt x="453" y="0"/>
                    <a:pt x="350" y="0"/>
                  </a:cubicBezTo>
                  <a:cubicBezTo>
                    <a:pt x="247" y="0"/>
                    <a:pt x="164" y="84"/>
                    <a:pt x="164" y="187"/>
                  </a:cubicBezTo>
                  <a:cubicBezTo>
                    <a:pt x="164" y="293"/>
                    <a:pt x="164" y="293"/>
                    <a:pt x="164" y="293"/>
                  </a:cubicBezTo>
                  <a:cubicBezTo>
                    <a:pt x="164" y="355"/>
                    <a:pt x="194" y="409"/>
                    <a:pt x="240" y="443"/>
                  </a:cubicBezTo>
                  <a:cubicBezTo>
                    <a:pt x="90" y="518"/>
                    <a:pt x="90" y="518"/>
                    <a:pt x="90" y="518"/>
                  </a:cubicBezTo>
                  <a:cubicBezTo>
                    <a:pt x="49" y="538"/>
                    <a:pt x="14" y="591"/>
                    <a:pt x="11" y="637"/>
                  </a:cubicBezTo>
                  <a:cubicBezTo>
                    <a:pt x="2" y="784"/>
                    <a:pt x="2" y="784"/>
                    <a:pt x="2" y="784"/>
                  </a:cubicBezTo>
                  <a:cubicBezTo>
                    <a:pt x="0" y="807"/>
                    <a:pt x="18" y="825"/>
                    <a:pt x="41" y="825"/>
                  </a:cubicBezTo>
                  <a:cubicBezTo>
                    <a:pt x="659" y="825"/>
                    <a:pt x="659" y="825"/>
                    <a:pt x="659" y="825"/>
                  </a:cubicBezTo>
                  <a:cubicBezTo>
                    <a:pt x="682" y="825"/>
                    <a:pt x="699" y="807"/>
                    <a:pt x="698" y="784"/>
                  </a:cubicBezTo>
                  <a:lnTo>
                    <a:pt x="689" y="637"/>
                  </a:lnTo>
                  <a:close/>
                  <a:moveTo>
                    <a:pt x="453" y="293"/>
                  </a:moveTo>
                  <a:cubicBezTo>
                    <a:pt x="453" y="350"/>
                    <a:pt x="407" y="397"/>
                    <a:pt x="350" y="397"/>
                  </a:cubicBezTo>
                  <a:cubicBezTo>
                    <a:pt x="293" y="397"/>
                    <a:pt x="246" y="350"/>
                    <a:pt x="246" y="293"/>
                  </a:cubicBezTo>
                  <a:cubicBezTo>
                    <a:pt x="246" y="187"/>
                    <a:pt x="246" y="187"/>
                    <a:pt x="246" y="187"/>
                  </a:cubicBezTo>
                  <a:cubicBezTo>
                    <a:pt x="246" y="129"/>
                    <a:pt x="293" y="83"/>
                    <a:pt x="350" y="83"/>
                  </a:cubicBezTo>
                  <a:cubicBezTo>
                    <a:pt x="407" y="83"/>
                    <a:pt x="453" y="129"/>
                    <a:pt x="453" y="187"/>
                  </a:cubicBezTo>
                  <a:lnTo>
                    <a:pt x="453"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62" name="Freeform 897">
              <a:extLst>
                <a:ext uri="{FF2B5EF4-FFF2-40B4-BE49-F238E27FC236}">
                  <a16:creationId xmlns:a16="http://schemas.microsoft.com/office/drawing/2014/main" id="{D5A3233F-5139-421D-A071-F3E4BF4E19E8}"/>
                </a:ext>
              </a:extLst>
            </p:cNvPr>
            <p:cNvSpPr>
              <a:spLocks noEditPoints="1"/>
            </p:cNvSpPr>
            <p:nvPr/>
          </p:nvSpPr>
          <p:spPr bwMode="auto">
            <a:xfrm>
              <a:off x="1436" y="3488"/>
              <a:ext cx="419" cy="496"/>
            </a:xfrm>
            <a:custGeom>
              <a:avLst/>
              <a:gdLst>
                <a:gd name="T0" fmla="*/ 688 w 698"/>
                <a:gd name="T1" fmla="*/ 637 h 825"/>
                <a:gd name="T2" fmla="*/ 609 w 698"/>
                <a:gd name="T3" fmla="*/ 518 h 825"/>
                <a:gd name="T4" fmla="*/ 459 w 698"/>
                <a:gd name="T5" fmla="*/ 443 h 825"/>
                <a:gd name="T6" fmla="*/ 535 w 698"/>
                <a:gd name="T7" fmla="*/ 293 h 825"/>
                <a:gd name="T8" fmla="*/ 535 w 698"/>
                <a:gd name="T9" fmla="*/ 187 h 825"/>
                <a:gd name="T10" fmla="*/ 349 w 698"/>
                <a:gd name="T11" fmla="*/ 0 h 825"/>
                <a:gd name="T12" fmla="*/ 163 w 698"/>
                <a:gd name="T13" fmla="*/ 187 h 825"/>
                <a:gd name="T14" fmla="*/ 163 w 698"/>
                <a:gd name="T15" fmla="*/ 293 h 825"/>
                <a:gd name="T16" fmla="*/ 239 w 698"/>
                <a:gd name="T17" fmla="*/ 443 h 825"/>
                <a:gd name="T18" fmla="*/ 89 w 698"/>
                <a:gd name="T19" fmla="*/ 518 h 825"/>
                <a:gd name="T20" fmla="*/ 10 w 698"/>
                <a:gd name="T21" fmla="*/ 637 h 825"/>
                <a:gd name="T22" fmla="*/ 1 w 698"/>
                <a:gd name="T23" fmla="*/ 784 h 825"/>
                <a:gd name="T24" fmla="*/ 40 w 698"/>
                <a:gd name="T25" fmla="*/ 825 h 825"/>
                <a:gd name="T26" fmla="*/ 658 w 698"/>
                <a:gd name="T27" fmla="*/ 825 h 825"/>
                <a:gd name="T28" fmla="*/ 697 w 698"/>
                <a:gd name="T29" fmla="*/ 784 h 825"/>
                <a:gd name="T30" fmla="*/ 688 w 698"/>
                <a:gd name="T31" fmla="*/ 637 h 825"/>
                <a:gd name="T32" fmla="*/ 452 w 698"/>
                <a:gd name="T33" fmla="*/ 293 h 825"/>
                <a:gd name="T34" fmla="*/ 349 w 698"/>
                <a:gd name="T35" fmla="*/ 397 h 825"/>
                <a:gd name="T36" fmla="*/ 245 w 698"/>
                <a:gd name="T37" fmla="*/ 293 h 825"/>
                <a:gd name="T38" fmla="*/ 245 w 698"/>
                <a:gd name="T39" fmla="*/ 187 h 825"/>
                <a:gd name="T40" fmla="*/ 349 w 698"/>
                <a:gd name="T41" fmla="*/ 83 h 825"/>
                <a:gd name="T42" fmla="*/ 452 w 698"/>
                <a:gd name="T43" fmla="*/ 187 h 825"/>
                <a:gd name="T44" fmla="*/ 452 w 698"/>
                <a:gd name="T45" fmla="*/ 29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8" h="825">
                  <a:moveTo>
                    <a:pt x="688" y="637"/>
                  </a:moveTo>
                  <a:cubicBezTo>
                    <a:pt x="685" y="591"/>
                    <a:pt x="649" y="538"/>
                    <a:pt x="609" y="518"/>
                  </a:cubicBezTo>
                  <a:cubicBezTo>
                    <a:pt x="459" y="443"/>
                    <a:pt x="459" y="443"/>
                    <a:pt x="459" y="443"/>
                  </a:cubicBezTo>
                  <a:cubicBezTo>
                    <a:pt x="505" y="409"/>
                    <a:pt x="535" y="355"/>
                    <a:pt x="535" y="293"/>
                  </a:cubicBezTo>
                  <a:cubicBezTo>
                    <a:pt x="535" y="187"/>
                    <a:pt x="535" y="187"/>
                    <a:pt x="535" y="187"/>
                  </a:cubicBezTo>
                  <a:cubicBezTo>
                    <a:pt x="535" y="84"/>
                    <a:pt x="452" y="0"/>
                    <a:pt x="349" y="0"/>
                  </a:cubicBezTo>
                  <a:cubicBezTo>
                    <a:pt x="246" y="0"/>
                    <a:pt x="163" y="84"/>
                    <a:pt x="163" y="187"/>
                  </a:cubicBezTo>
                  <a:cubicBezTo>
                    <a:pt x="163" y="293"/>
                    <a:pt x="163" y="293"/>
                    <a:pt x="163" y="293"/>
                  </a:cubicBezTo>
                  <a:cubicBezTo>
                    <a:pt x="163" y="355"/>
                    <a:pt x="193" y="409"/>
                    <a:pt x="239" y="443"/>
                  </a:cubicBezTo>
                  <a:cubicBezTo>
                    <a:pt x="89" y="518"/>
                    <a:pt x="89" y="518"/>
                    <a:pt x="89" y="518"/>
                  </a:cubicBezTo>
                  <a:cubicBezTo>
                    <a:pt x="48" y="538"/>
                    <a:pt x="13" y="591"/>
                    <a:pt x="10" y="637"/>
                  </a:cubicBezTo>
                  <a:cubicBezTo>
                    <a:pt x="1" y="784"/>
                    <a:pt x="1" y="784"/>
                    <a:pt x="1" y="784"/>
                  </a:cubicBezTo>
                  <a:cubicBezTo>
                    <a:pt x="0" y="807"/>
                    <a:pt x="17" y="825"/>
                    <a:pt x="40" y="825"/>
                  </a:cubicBezTo>
                  <a:cubicBezTo>
                    <a:pt x="658" y="825"/>
                    <a:pt x="658" y="825"/>
                    <a:pt x="658" y="825"/>
                  </a:cubicBezTo>
                  <a:cubicBezTo>
                    <a:pt x="681" y="825"/>
                    <a:pt x="698" y="807"/>
                    <a:pt x="697" y="784"/>
                  </a:cubicBezTo>
                  <a:lnTo>
                    <a:pt x="688" y="637"/>
                  </a:lnTo>
                  <a:close/>
                  <a:moveTo>
                    <a:pt x="452" y="293"/>
                  </a:moveTo>
                  <a:cubicBezTo>
                    <a:pt x="452" y="350"/>
                    <a:pt x="406" y="397"/>
                    <a:pt x="349" y="397"/>
                  </a:cubicBezTo>
                  <a:cubicBezTo>
                    <a:pt x="292" y="397"/>
                    <a:pt x="245" y="350"/>
                    <a:pt x="245" y="293"/>
                  </a:cubicBezTo>
                  <a:cubicBezTo>
                    <a:pt x="245" y="187"/>
                    <a:pt x="245" y="187"/>
                    <a:pt x="245" y="187"/>
                  </a:cubicBezTo>
                  <a:cubicBezTo>
                    <a:pt x="245" y="129"/>
                    <a:pt x="292" y="83"/>
                    <a:pt x="349" y="83"/>
                  </a:cubicBezTo>
                  <a:cubicBezTo>
                    <a:pt x="406" y="83"/>
                    <a:pt x="452" y="129"/>
                    <a:pt x="452" y="187"/>
                  </a:cubicBezTo>
                  <a:lnTo>
                    <a:pt x="452"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sp>
          <p:nvSpPr>
            <p:cNvPr id="63" name="Freeform 898">
              <a:extLst>
                <a:ext uri="{FF2B5EF4-FFF2-40B4-BE49-F238E27FC236}">
                  <a16:creationId xmlns:a16="http://schemas.microsoft.com/office/drawing/2014/main" id="{6E8BC5D5-32FD-4B0E-9291-24BA8514A54C}"/>
                </a:ext>
              </a:extLst>
            </p:cNvPr>
            <p:cNvSpPr>
              <a:spLocks noEditPoints="1"/>
            </p:cNvSpPr>
            <p:nvPr/>
          </p:nvSpPr>
          <p:spPr bwMode="auto">
            <a:xfrm>
              <a:off x="1887" y="3488"/>
              <a:ext cx="420" cy="496"/>
            </a:xfrm>
            <a:custGeom>
              <a:avLst/>
              <a:gdLst>
                <a:gd name="T0" fmla="*/ 697 w 698"/>
                <a:gd name="T1" fmla="*/ 784 h 825"/>
                <a:gd name="T2" fmla="*/ 688 w 698"/>
                <a:gd name="T3" fmla="*/ 637 h 825"/>
                <a:gd name="T4" fmla="*/ 609 w 698"/>
                <a:gd name="T5" fmla="*/ 518 h 825"/>
                <a:gd name="T6" fmla="*/ 459 w 698"/>
                <a:gd name="T7" fmla="*/ 443 h 825"/>
                <a:gd name="T8" fmla="*/ 535 w 698"/>
                <a:gd name="T9" fmla="*/ 293 h 825"/>
                <a:gd name="T10" fmla="*/ 535 w 698"/>
                <a:gd name="T11" fmla="*/ 187 h 825"/>
                <a:gd name="T12" fmla="*/ 349 w 698"/>
                <a:gd name="T13" fmla="*/ 0 h 825"/>
                <a:gd name="T14" fmla="*/ 163 w 698"/>
                <a:gd name="T15" fmla="*/ 187 h 825"/>
                <a:gd name="T16" fmla="*/ 163 w 698"/>
                <a:gd name="T17" fmla="*/ 293 h 825"/>
                <a:gd name="T18" fmla="*/ 239 w 698"/>
                <a:gd name="T19" fmla="*/ 443 h 825"/>
                <a:gd name="T20" fmla="*/ 89 w 698"/>
                <a:gd name="T21" fmla="*/ 518 h 825"/>
                <a:gd name="T22" fmla="*/ 10 w 698"/>
                <a:gd name="T23" fmla="*/ 637 h 825"/>
                <a:gd name="T24" fmla="*/ 1 w 698"/>
                <a:gd name="T25" fmla="*/ 784 h 825"/>
                <a:gd name="T26" fmla="*/ 40 w 698"/>
                <a:gd name="T27" fmla="*/ 825 h 825"/>
                <a:gd name="T28" fmla="*/ 658 w 698"/>
                <a:gd name="T29" fmla="*/ 825 h 825"/>
                <a:gd name="T30" fmla="*/ 697 w 698"/>
                <a:gd name="T31" fmla="*/ 784 h 825"/>
                <a:gd name="T32" fmla="*/ 452 w 698"/>
                <a:gd name="T33" fmla="*/ 293 h 825"/>
                <a:gd name="T34" fmla="*/ 349 w 698"/>
                <a:gd name="T35" fmla="*/ 397 h 825"/>
                <a:gd name="T36" fmla="*/ 245 w 698"/>
                <a:gd name="T37" fmla="*/ 293 h 825"/>
                <a:gd name="T38" fmla="*/ 245 w 698"/>
                <a:gd name="T39" fmla="*/ 187 h 825"/>
                <a:gd name="T40" fmla="*/ 349 w 698"/>
                <a:gd name="T41" fmla="*/ 83 h 825"/>
                <a:gd name="T42" fmla="*/ 452 w 698"/>
                <a:gd name="T43" fmla="*/ 187 h 825"/>
                <a:gd name="T44" fmla="*/ 452 w 698"/>
                <a:gd name="T45" fmla="*/ 29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8" h="825">
                  <a:moveTo>
                    <a:pt x="697" y="784"/>
                  </a:moveTo>
                  <a:cubicBezTo>
                    <a:pt x="688" y="637"/>
                    <a:pt x="688" y="637"/>
                    <a:pt x="688" y="637"/>
                  </a:cubicBezTo>
                  <a:cubicBezTo>
                    <a:pt x="685" y="591"/>
                    <a:pt x="649" y="538"/>
                    <a:pt x="609" y="518"/>
                  </a:cubicBezTo>
                  <a:cubicBezTo>
                    <a:pt x="459" y="443"/>
                    <a:pt x="459" y="443"/>
                    <a:pt x="459" y="443"/>
                  </a:cubicBezTo>
                  <a:cubicBezTo>
                    <a:pt x="505" y="409"/>
                    <a:pt x="535" y="355"/>
                    <a:pt x="535" y="293"/>
                  </a:cubicBezTo>
                  <a:cubicBezTo>
                    <a:pt x="535" y="187"/>
                    <a:pt x="535" y="187"/>
                    <a:pt x="535" y="187"/>
                  </a:cubicBezTo>
                  <a:cubicBezTo>
                    <a:pt x="535" y="84"/>
                    <a:pt x="452" y="0"/>
                    <a:pt x="349" y="0"/>
                  </a:cubicBezTo>
                  <a:cubicBezTo>
                    <a:pt x="246" y="0"/>
                    <a:pt x="163" y="84"/>
                    <a:pt x="163" y="187"/>
                  </a:cubicBezTo>
                  <a:cubicBezTo>
                    <a:pt x="163" y="293"/>
                    <a:pt x="163" y="293"/>
                    <a:pt x="163" y="293"/>
                  </a:cubicBezTo>
                  <a:cubicBezTo>
                    <a:pt x="163" y="355"/>
                    <a:pt x="193" y="409"/>
                    <a:pt x="239" y="443"/>
                  </a:cubicBezTo>
                  <a:cubicBezTo>
                    <a:pt x="89" y="518"/>
                    <a:pt x="89" y="518"/>
                    <a:pt x="89" y="518"/>
                  </a:cubicBezTo>
                  <a:cubicBezTo>
                    <a:pt x="48" y="538"/>
                    <a:pt x="13" y="591"/>
                    <a:pt x="10" y="637"/>
                  </a:cubicBezTo>
                  <a:cubicBezTo>
                    <a:pt x="1" y="784"/>
                    <a:pt x="1" y="784"/>
                    <a:pt x="1" y="784"/>
                  </a:cubicBezTo>
                  <a:cubicBezTo>
                    <a:pt x="0" y="807"/>
                    <a:pt x="17" y="825"/>
                    <a:pt x="40" y="825"/>
                  </a:cubicBezTo>
                  <a:cubicBezTo>
                    <a:pt x="658" y="825"/>
                    <a:pt x="658" y="825"/>
                    <a:pt x="658" y="825"/>
                  </a:cubicBezTo>
                  <a:cubicBezTo>
                    <a:pt x="681" y="825"/>
                    <a:pt x="698" y="807"/>
                    <a:pt x="697" y="784"/>
                  </a:cubicBezTo>
                  <a:close/>
                  <a:moveTo>
                    <a:pt x="452" y="293"/>
                  </a:moveTo>
                  <a:cubicBezTo>
                    <a:pt x="452" y="350"/>
                    <a:pt x="406" y="397"/>
                    <a:pt x="349" y="397"/>
                  </a:cubicBezTo>
                  <a:cubicBezTo>
                    <a:pt x="292" y="397"/>
                    <a:pt x="245" y="350"/>
                    <a:pt x="245" y="293"/>
                  </a:cubicBezTo>
                  <a:cubicBezTo>
                    <a:pt x="245" y="187"/>
                    <a:pt x="245" y="187"/>
                    <a:pt x="245" y="187"/>
                  </a:cubicBezTo>
                  <a:cubicBezTo>
                    <a:pt x="245" y="129"/>
                    <a:pt x="292" y="83"/>
                    <a:pt x="349" y="83"/>
                  </a:cubicBezTo>
                  <a:cubicBezTo>
                    <a:pt x="406" y="83"/>
                    <a:pt x="452" y="129"/>
                    <a:pt x="452" y="187"/>
                  </a:cubicBezTo>
                  <a:lnTo>
                    <a:pt x="452"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endParaRPr lang="en-GB" sz="2267">
                <a:solidFill>
                  <a:srgbClr val="544F40"/>
                </a:solidFill>
                <a:latin typeface="Arial"/>
              </a:endParaRPr>
            </a:p>
          </p:txBody>
        </p:sp>
      </p:grpSp>
    </p:spTree>
    <p:extLst>
      <p:ext uri="{BB962C8B-B14F-4D97-AF65-F5344CB8AC3E}">
        <p14:creationId xmlns:p14="http://schemas.microsoft.com/office/powerpoint/2010/main" val="3498948476"/>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7D482E-48A3-4076-94A5-564485361B3E}"/>
              </a:ext>
            </a:extLst>
          </p:cNvPr>
          <p:cNvSpPr/>
          <p:nvPr/>
        </p:nvSpPr>
        <p:spPr bwMode="auto">
          <a:xfrm>
            <a:off x="0" y="5935730"/>
            <a:ext cx="12192000" cy="92227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indent="-241294" algn="ctr" defTabSz="1219170" eaLnBrk="0" hangingPunct="0">
              <a:buClr>
                <a:srgbClr val="FFFFFF"/>
              </a:buClr>
              <a:buFont typeface="Arial" pitchFamily="34" charset="0"/>
              <a:buChar char="–"/>
            </a:pPr>
            <a:endParaRPr lang="en-GB" sz="1600" b="1" kern="0" dirty="0" err="1">
              <a:solidFill>
                <a:srgbClr val="FFFFFF"/>
              </a:solidFill>
              <a:latin typeface="Arial"/>
            </a:endParaRPr>
          </a:p>
        </p:txBody>
      </p:sp>
      <p:sp>
        <p:nvSpPr>
          <p:cNvPr id="3" name="Text Placeholder 2">
            <a:extLst>
              <a:ext uri="{FF2B5EF4-FFF2-40B4-BE49-F238E27FC236}">
                <a16:creationId xmlns:a16="http://schemas.microsoft.com/office/drawing/2014/main" id="{F5251359-A5DF-468D-9FE0-C15BB0345831}"/>
              </a:ext>
            </a:extLst>
          </p:cNvPr>
          <p:cNvSpPr>
            <a:spLocks noGrp="1"/>
          </p:cNvSpPr>
          <p:nvPr>
            <p:ph type="body" sz="quarter" idx="14"/>
          </p:nvPr>
        </p:nvSpPr>
        <p:spPr>
          <a:xfrm>
            <a:off x="478869" y="924738"/>
            <a:ext cx="10505379" cy="369332"/>
          </a:xfrm>
        </p:spPr>
        <p:txBody>
          <a:bodyPr/>
          <a:lstStyle/>
          <a:p>
            <a:r>
              <a:rPr lang="en-GB" dirty="0"/>
              <a:t>People who want to get involved and change the company! People who want to learn!</a:t>
            </a:r>
          </a:p>
          <a:p>
            <a:endParaRPr lang="en-GB" dirty="0"/>
          </a:p>
        </p:txBody>
      </p:sp>
      <p:sp>
        <p:nvSpPr>
          <p:cNvPr id="5" name="Title 4">
            <a:extLst>
              <a:ext uri="{FF2B5EF4-FFF2-40B4-BE49-F238E27FC236}">
                <a16:creationId xmlns:a16="http://schemas.microsoft.com/office/drawing/2014/main" id="{BE88A315-DA0A-4A27-92E6-6B80C2C75869}"/>
              </a:ext>
            </a:extLst>
          </p:cNvPr>
          <p:cNvSpPr>
            <a:spLocks noGrp="1"/>
          </p:cNvSpPr>
          <p:nvPr>
            <p:ph type="title"/>
          </p:nvPr>
        </p:nvSpPr>
        <p:spPr/>
        <p:txBody>
          <a:bodyPr/>
          <a:lstStyle/>
          <a:p>
            <a:r>
              <a:rPr lang="en-GB" dirty="0"/>
              <a:t>Who are the GSK Rangers?</a:t>
            </a:r>
          </a:p>
        </p:txBody>
      </p:sp>
      <p:sp>
        <p:nvSpPr>
          <p:cNvPr id="8" name="Slide Number Placeholder 7">
            <a:extLst>
              <a:ext uri="{FF2B5EF4-FFF2-40B4-BE49-F238E27FC236}">
                <a16:creationId xmlns:a16="http://schemas.microsoft.com/office/drawing/2014/main" id="{42BA8F8A-56C7-4D5B-BDCB-FA112C197AC6}"/>
              </a:ext>
            </a:extLst>
          </p:cNvPr>
          <p:cNvSpPr>
            <a:spLocks noGrp="1"/>
          </p:cNvSpPr>
          <p:nvPr>
            <p:ph type="sldNum" sz="quarter" idx="21"/>
          </p:nvPr>
        </p:nvSpPr>
        <p:spPr/>
        <p:txBody>
          <a:bodyPr/>
          <a:lstStyle/>
          <a:p>
            <a:pPr defTabSz="1219170"/>
            <a:fld id="{9F9F533D-B52E-4A2F-BF72-0ADD2D94BD75}" type="slidenum">
              <a:rPr lang="en-GB">
                <a:solidFill>
                  <a:srgbClr val="544F40"/>
                </a:solidFill>
                <a:latin typeface="Arial"/>
              </a:rPr>
              <a:pPr defTabSz="1219170"/>
              <a:t>9</a:t>
            </a:fld>
            <a:endParaRPr lang="en-GB">
              <a:solidFill>
                <a:srgbClr val="544F40"/>
              </a:solidFill>
              <a:latin typeface="Arial"/>
            </a:endParaRPr>
          </a:p>
        </p:txBody>
      </p:sp>
      <p:sp>
        <p:nvSpPr>
          <p:cNvPr id="9" name="Rectangle 8">
            <a:extLst>
              <a:ext uri="{FF2B5EF4-FFF2-40B4-BE49-F238E27FC236}">
                <a16:creationId xmlns:a16="http://schemas.microsoft.com/office/drawing/2014/main" id="{B386E883-135C-47F2-9759-0417990606E4}"/>
              </a:ext>
            </a:extLst>
          </p:cNvPr>
          <p:cNvSpPr/>
          <p:nvPr/>
        </p:nvSpPr>
        <p:spPr bwMode="auto">
          <a:xfrm>
            <a:off x="1524000" y="6153149"/>
            <a:ext cx="9144000" cy="70485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indent="-180970" algn="ctr" defTabSz="1219170" eaLnBrk="0" hangingPunct="0">
              <a:buClr>
                <a:srgbClr val="FFFFFF"/>
              </a:buClr>
              <a:buFont typeface="Arial" pitchFamily="34" charset="0"/>
              <a:buChar char="–"/>
            </a:pPr>
            <a:endParaRPr lang="en-GB" sz="1200" b="1" kern="0" dirty="0" err="1">
              <a:solidFill>
                <a:srgbClr val="FFFFFF"/>
              </a:solidFill>
              <a:latin typeface="Arial"/>
            </a:endParaRPr>
          </a:p>
        </p:txBody>
      </p:sp>
      <p:pic>
        <p:nvPicPr>
          <p:cNvPr id="10" name="Picture 2" descr="Image may contain: 1 person, sitting and indoor">
            <a:extLst>
              <a:ext uri="{FF2B5EF4-FFF2-40B4-BE49-F238E27FC236}">
                <a16:creationId xmlns:a16="http://schemas.microsoft.com/office/drawing/2014/main" id="{6BB33554-6EAC-4606-BCC7-F12F73C92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081" y="1462478"/>
            <a:ext cx="6870613" cy="51529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005FFF-7B98-4CE2-8ACC-8DADB2B17F07}"/>
              </a:ext>
            </a:extLst>
          </p:cNvPr>
          <p:cNvSpPr txBox="1"/>
          <p:nvPr/>
        </p:nvSpPr>
        <p:spPr>
          <a:xfrm>
            <a:off x="8854942" y="1897673"/>
            <a:ext cx="2824359" cy="3358766"/>
          </a:xfrm>
          <a:prstGeom prst="rect">
            <a:avLst/>
          </a:prstGeom>
          <a:solidFill>
            <a:schemeClr val="bg1">
              <a:alpha val="75000"/>
            </a:schemeClr>
          </a:solidFill>
        </p:spPr>
        <p:txBody>
          <a:bodyPr wrap="square" lIns="0" tIns="0" rIns="0" bIns="0" rtlCol="0">
            <a:noAutofit/>
          </a:bodyPr>
          <a:lstStyle/>
          <a:p>
            <a:pPr defTabSz="1219170">
              <a:buClr>
                <a:srgbClr val="544F40"/>
              </a:buClr>
            </a:pPr>
            <a:r>
              <a:rPr lang="en-GB" sz="1600" b="1" dirty="0">
                <a:solidFill>
                  <a:srgbClr val="F36633"/>
                </a:solidFill>
                <a:latin typeface="Arial"/>
              </a:rPr>
              <a:t>Sydney – &lt;1 year, Graduate Scheme, Digital Transformation</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Paul – 20 years, Manufacturing Compliance</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Ross – 2 years, Informatics Technologist</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Pete – 15 years, Manufacturing</a:t>
            </a:r>
          </a:p>
          <a:p>
            <a:pPr defTabSz="1219170">
              <a:buClr>
                <a:srgbClr val="544F40"/>
              </a:buClr>
            </a:pPr>
            <a:endParaRPr lang="en-GB" sz="1600" b="1" dirty="0">
              <a:solidFill>
                <a:srgbClr val="F36633"/>
              </a:solidFill>
              <a:latin typeface="Arial"/>
            </a:endParaRPr>
          </a:p>
        </p:txBody>
      </p:sp>
      <p:sp>
        <p:nvSpPr>
          <p:cNvPr id="12" name="TextBox 11">
            <a:extLst>
              <a:ext uri="{FF2B5EF4-FFF2-40B4-BE49-F238E27FC236}">
                <a16:creationId xmlns:a16="http://schemas.microsoft.com/office/drawing/2014/main" id="{666F0A14-F331-4AF9-9BE0-5A4042386BEC}"/>
              </a:ext>
            </a:extLst>
          </p:cNvPr>
          <p:cNvSpPr txBox="1"/>
          <p:nvPr/>
        </p:nvSpPr>
        <p:spPr>
          <a:xfrm>
            <a:off x="512701" y="1897673"/>
            <a:ext cx="2824359" cy="3322297"/>
          </a:xfrm>
          <a:prstGeom prst="rect">
            <a:avLst/>
          </a:prstGeom>
          <a:solidFill>
            <a:schemeClr val="bg1">
              <a:alpha val="75000"/>
            </a:schemeClr>
          </a:solidFill>
        </p:spPr>
        <p:txBody>
          <a:bodyPr wrap="square" lIns="0" tIns="0" rIns="0" bIns="0" rtlCol="0">
            <a:noAutofit/>
          </a:bodyPr>
          <a:lstStyle/>
          <a:p>
            <a:pPr defTabSz="1219170">
              <a:buClr>
                <a:srgbClr val="544F40"/>
              </a:buClr>
            </a:pPr>
            <a:r>
              <a:rPr lang="en-GB" sz="1600" b="1" dirty="0">
                <a:solidFill>
                  <a:srgbClr val="F36633"/>
                </a:solidFill>
                <a:latin typeface="Arial"/>
              </a:rPr>
              <a:t>Ben – 4 years, Engineer</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Dan – 4 years, Apprentice, Tech</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Sam – 6 years, Tech</a:t>
            </a:r>
          </a:p>
          <a:p>
            <a:pPr defTabSz="1219170">
              <a:buClr>
                <a:srgbClr val="544F40"/>
              </a:buClr>
            </a:pPr>
            <a:endParaRPr lang="en-GB" sz="1600" b="1" dirty="0">
              <a:solidFill>
                <a:srgbClr val="F36633"/>
              </a:solidFill>
              <a:latin typeface="Arial"/>
            </a:endParaRP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Laura – &lt;1 year, SME in Microsoft Power Platform</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Ross – 8 years, Production Operator</a:t>
            </a:r>
          </a:p>
          <a:p>
            <a:pPr marL="457189" indent="-457189" defTabSz="1219170">
              <a:buClr>
                <a:srgbClr val="544F40"/>
              </a:buClr>
              <a:buFontTx/>
              <a:buChar char="-"/>
            </a:pPr>
            <a:endParaRPr lang="en-GB" sz="1600" b="1" dirty="0">
              <a:solidFill>
                <a:srgbClr val="F36633"/>
              </a:solidFill>
              <a:latin typeface="Arial"/>
            </a:endParaRPr>
          </a:p>
        </p:txBody>
      </p:sp>
      <p:sp>
        <p:nvSpPr>
          <p:cNvPr id="13" name="TextBox 12">
            <a:extLst>
              <a:ext uri="{FF2B5EF4-FFF2-40B4-BE49-F238E27FC236}">
                <a16:creationId xmlns:a16="http://schemas.microsoft.com/office/drawing/2014/main" id="{A3956953-355D-4FB4-AE5B-B856BB0371F9}"/>
              </a:ext>
            </a:extLst>
          </p:cNvPr>
          <p:cNvSpPr txBox="1"/>
          <p:nvPr/>
        </p:nvSpPr>
        <p:spPr>
          <a:xfrm>
            <a:off x="512700" y="5388378"/>
            <a:ext cx="9300773" cy="1469623"/>
          </a:xfrm>
          <a:prstGeom prst="rect">
            <a:avLst/>
          </a:prstGeom>
          <a:solidFill>
            <a:schemeClr val="bg1">
              <a:alpha val="75000"/>
            </a:schemeClr>
          </a:solidFill>
        </p:spPr>
        <p:txBody>
          <a:bodyPr wrap="square" lIns="0" tIns="0" rIns="0" bIns="0" rtlCol="0">
            <a:noAutofit/>
          </a:bodyPr>
          <a:lstStyle/>
          <a:p>
            <a:pPr defTabSz="1219170">
              <a:buClr>
                <a:srgbClr val="544F40"/>
              </a:buClr>
            </a:pPr>
            <a:r>
              <a:rPr lang="en-GB" sz="1600" b="1" u="sng" dirty="0">
                <a:solidFill>
                  <a:srgbClr val="F36633"/>
                </a:solidFill>
                <a:latin typeface="Arial"/>
              </a:rPr>
              <a:t>Community Members</a:t>
            </a:r>
          </a:p>
          <a:p>
            <a:pPr defTabSz="1219170">
              <a:buClr>
                <a:srgbClr val="544F40"/>
              </a:buClr>
            </a:pPr>
            <a:endParaRPr lang="en-GB" sz="1600" b="1" dirty="0">
              <a:solidFill>
                <a:srgbClr val="F36633"/>
              </a:solidFill>
              <a:latin typeface="Arial"/>
            </a:endParaRPr>
          </a:p>
          <a:p>
            <a:pPr defTabSz="1219170">
              <a:buClr>
                <a:srgbClr val="544F40"/>
              </a:buClr>
            </a:pPr>
            <a:r>
              <a:rPr lang="en-GB" sz="1600" b="1" dirty="0">
                <a:solidFill>
                  <a:srgbClr val="F36633"/>
                </a:solidFill>
                <a:latin typeface="Arial"/>
              </a:rPr>
              <a:t>Members across the business Consumer Health, Pharma, Vaccines</a:t>
            </a:r>
          </a:p>
          <a:p>
            <a:pPr defTabSz="1219170">
              <a:buClr>
                <a:srgbClr val="544F40"/>
              </a:buClr>
            </a:pPr>
            <a:r>
              <a:rPr lang="en-GB" sz="1600" b="1" dirty="0">
                <a:solidFill>
                  <a:srgbClr val="F36633"/>
                </a:solidFill>
                <a:latin typeface="Arial"/>
              </a:rPr>
              <a:t>All levels of the Organisation from practitioner to SVP</a:t>
            </a:r>
          </a:p>
          <a:p>
            <a:pPr defTabSz="1219170">
              <a:buClr>
                <a:srgbClr val="544F40"/>
              </a:buClr>
            </a:pPr>
            <a:r>
              <a:rPr lang="en-GB" sz="1600" b="1" dirty="0">
                <a:solidFill>
                  <a:srgbClr val="F36633"/>
                </a:solidFill>
                <a:latin typeface="Arial"/>
              </a:rPr>
              <a:t>Mixture of Business and IT / Tech (Finance, Logistics, Business Process, Data Experts, Quality, Data users</a:t>
            </a:r>
          </a:p>
          <a:p>
            <a:pPr defTabSz="1219170">
              <a:buClr>
                <a:srgbClr val="544F40"/>
              </a:buClr>
            </a:pPr>
            <a:endParaRPr lang="en-GB" sz="1600" b="1" dirty="0">
              <a:solidFill>
                <a:srgbClr val="F36633"/>
              </a:solidFill>
              <a:latin typeface="Arial"/>
            </a:endParaRPr>
          </a:p>
        </p:txBody>
      </p:sp>
      <p:pic>
        <p:nvPicPr>
          <p:cNvPr id="14" name="Picture 13">
            <a:extLst>
              <a:ext uri="{FF2B5EF4-FFF2-40B4-BE49-F238E27FC236}">
                <a16:creationId xmlns:a16="http://schemas.microsoft.com/office/drawing/2014/main" id="{20CCAEBB-0784-44FC-ABC8-E1391662E629}"/>
              </a:ext>
            </a:extLst>
          </p:cNvPr>
          <p:cNvPicPr>
            <a:picLocks noChangeAspect="1"/>
          </p:cNvPicPr>
          <p:nvPr/>
        </p:nvPicPr>
        <p:blipFill>
          <a:blip r:embed="rId3"/>
          <a:stretch>
            <a:fillRect/>
          </a:stretch>
        </p:blipFill>
        <p:spPr>
          <a:xfrm>
            <a:off x="9700937" y="4853182"/>
            <a:ext cx="1806204" cy="1996603"/>
          </a:xfrm>
          <a:prstGeom prst="rect">
            <a:avLst/>
          </a:prstGeom>
        </p:spPr>
      </p:pic>
    </p:spTree>
    <p:extLst>
      <p:ext uri="{BB962C8B-B14F-4D97-AF65-F5344CB8AC3E}">
        <p14:creationId xmlns:p14="http://schemas.microsoft.com/office/powerpoint/2010/main" val="3103844019"/>
      </p:ext>
    </p:extLst>
  </p:cSld>
  <p:clrMapOvr>
    <a:masterClrMapping/>
  </p:clrMapOvr>
</p:sld>
</file>

<file path=ppt/theme/theme1.xml><?xml version="1.0" encoding="utf-8"?>
<a:theme xmlns:a="http://schemas.openxmlformats.org/drawingml/2006/main" name="9-51038_Microsoft Buisness Applications Summit Template">
  <a:themeElements>
    <a:clrScheme name="MBAS">
      <a:dk1>
        <a:srgbClr val="000000"/>
      </a:dk1>
      <a:lt1>
        <a:srgbClr val="FFFFFF"/>
      </a:lt1>
      <a:dk2>
        <a:srgbClr val="3C3C41"/>
      </a:dk2>
      <a:lt2>
        <a:srgbClr val="E6E6E6"/>
      </a:lt2>
      <a:accent1>
        <a:srgbClr val="30E5D0"/>
      </a:accent1>
      <a:accent2>
        <a:srgbClr val="008575"/>
      </a:accent2>
      <a:accent3>
        <a:srgbClr val="FEF000"/>
      </a:accent3>
      <a:accent4>
        <a:srgbClr val="274B47"/>
      </a:accent4>
      <a:accent5>
        <a:srgbClr val="8661C5"/>
      </a:accent5>
      <a:accent6>
        <a:srgbClr val="75757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ApplicationsSummit_template_v03.potx" id="{1678D152-026C-4D52-A65E-C60CE99E7BAE}" vid="{A0CAD8F2-B952-40BB-BD68-53A4E44646CC}"/>
    </a:ext>
  </a:extLst>
</a:theme>
</file>

<file path=ppt/theme/theme2.xml><?xml version="1.0" encoding="utf-8"?>
<a:theme xmlns:a="http://schemas.openxmlformats.org/drawingml/2006/main" name="GSK ">
  <a:themeElements>
    <a:clrScheme name="GSK 2017 4">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extLst>
    <a:ext uri="{05A4C25C-085E-4340-85A3-A5531E510DB2}">
      <thm15:themeFamily xmlns:thm15="http://schemas.microsoft.com/office/thememl/2012/main" name="GSK_16x9 PowerPoint_V1_20170629" id="{B8F049B3-8A91-4FD3-B156-B44F80C0BC27}" vid="{B103CDC2-14D8-4A5C-86DD-96EA2A18BF34}"/>
    </a:ext>
  </a:extLst>
</a:theme>
</file>

<file path=ppt/theme/theme3.xml><?xml version="1.0" encoding="utf-8"?>
<a:theme xmlns:a="http://schemas.openxmlformats.org/drawingml/2006/main" name="1_9-51038_Microsoft Buisness Applications Summit Template">
  <a:themeElements>
    <a:clrScheme name="MBAS">
      <a:dk1>
        <a:srgbClr val="000000"/>
      </a:dk1>
      <a:lt1>
        <a:srgbClr val="FFFFFF"/>
      </a:lt1>
      <a:dk2>
        <a:srgbClr val="3C3C41"/>
      </a:dk2>
      <a:lt2>
        <a:srgbClr val="E6E6E6"/>
      </a:lt2>
      <a:accent1>
        <a:srgbClr val="30E5D0"/>
      </a:accent1>
      <a:accent2>
        <a:srgbClr val="008575"/>
      </a:accent2>
      <a:accent3>
        <a:srgbClr val="FEF000"/>
      </a:accent3>
      <a:accent4>
        <a:srgbClr val="274B47"/>
      </a:accent4>
      <a:accent5>
        <a:srgbClr val="8661C5"/>
      </a:accent5>
      <a:accent6>
        <a:srgbClr val="75757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ApplicationsSummit_template_v03.potx" id="{1678D152-026C-4D52-A65E-C60CE99E7BAE}" vid="{A0CAD8F2-B952-40BB-BD68-53A4E44646CC}"/>
    </a:ext>
  </a:extLst>
</a:theme>
</file>

<file path=ppt/theme/theme4.xml><?xml version="1.0" encoding="utf-8"?>
<a:theme xmlns:a="http://schemas.openxmlformats.org/drawingml/2006/main" name="2_9-51038_Microsoft Buisness Applications Summit Template">
  <a:themeElements>
    <a:clrScheme name="MBAS">
      <a:dk1>
        <a:srgbClr val="000000"/>
      </a:dk1>
      <a:lt1>
        <a:srgbClr val="FFFFFF"/>
      </a:lt1>
      <a:dk2>
        <a:srgbClr val="3C3C41"/>
      </a:dk2>
      <a:lt2>
        <a:srgbClr val="E6E6E6"/>
      </a:lt2>
      <a:accent1>
        <a:srgbClr val="30E5D0"/>
      </a:accent1>
      <a:accent2>
        <a:srgbClr val="008575"/>
      </a:accent2>
      <a:accent3>
        <a:srgbClr val="FEF000"/>
      </a:accent3>
      <a:accent4>
        <a:srgbClr val="274B47"/>
      </a:accent4>
      <a:accent5>
        <a:srgbClr val="8661C5"/>
      </a:accent5>
      <a:accent6>
        <a:srgbClr val="75757A"/>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ApplicationsSummit_template_v03.potx" id="{5C5C45E4-CFF1-48AF-AD24-177F14D43032}" vid="{3EB53AE7-D125-42C6-836E-7DA68911F54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CC1F53B94E82468A01198821E647EB" ma:contentTypeVersion="16" ma:contentTypeDescription="Create a new document." ma:contentTypeScope="" ma:versionID="1aa42f77115116c943acd821380d9c31">
  <xsd:schema xmlns:xsd="http://www.w3.org/2001/XMLSchema" xmlns:xs="http://www.w3.org/2001/XMLSchema" xmlns:p="http://schemas.microsoft.com/office/2006/metadata/properties" xmlns:ns1="http://schemas.microsoft.com/sharepoint/v3" xmlns:ns2="5ddcab62-cfb1-405c-af62-888cccd33028" xmlns:ns3="3d6a4c47-484c-41a1-a6e2-22b0b72b23b3" targetNamespace="http://schemas.microsoft.com/office/2006/metadata/properties" ma:root="true" ma:fieldsID="89eb458dc83521ca98f3770a0fb0da35" ns1:_="" ns2:_="" ns3:_="">
    <xsd:import namespace="http://schemas.microsoft.com/sharepoint/v3"/>
    <xsd:import namespace="5ddcab62-cfb1-405c-af62-888cccd33028"/>
    <xsd:import namespace="3d6a4c47-484c-41a1-a6e2-22b0b72b23b3"/>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AutoTags" minOccurs="0"/>
                <xsd:element ref="ns3:MediaServiceDateTaken" minOccurs="0"/>
                <xsd:element ref="ns2:SharedWithDetails" minOccurs="0"/>
                <xsd:element ref="ns2:LastSharedByUser" minOccurs="0"/>
                <xsd:element ref="ns2:LastSharedByTime"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cab62-cfb1-405c-af62-888cccd3302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LastSharedByUser" ma:index="14" nillable="true" ma:displayName="Last Shared By User" ma:description="" ma:hidden="true" ma:internalName="LastSharedByUser" ma:readOnly="true">
      <xsd:simpleType>
        <xsd:restriction base="dms:Note"/>
      </xsd:simpleType>
    </xsd:element>
    <xsd:element name="LastSharedByTime" ma:index="15"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d6a4c47-484c-41a1-a6e2-22b0b72b23b3"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1" nillable="true" ma:displayName="MediaServiceAutoTags" ma:description="" ma:internalName="MediaServiceAutoTags" ma:readOnly="true">
      <xsd:simpleType>
        <xsd:restriction base="dms:Text"/>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OCR" ma:index="16" nillable="true" ma:displayName="MediaServiceOCR" ma:description=""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3d6a4c47-484c-41a1-a6e2-22b0b72b23b3"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3F5D8CDC-3D01-4339-A3F1-5CFC68CCD3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dcab62-cfb1-405c-af62-888cccd33028"/>
    <ds:schemaRef ds:uri="3d6a4c47-484c-41a1-a6e2-22b0b72b2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 ds:uri="http://schemas.microsoft.com/sharepoint/v3"/>
    <ds:schemaRef ds:uri="3d6a4c47-484c-41a1-a6e2-22b0b72b23b3"/>
  </ds:schemaRefs>
</ds:datastoreItem>
</file>

<file path=docProps/app.xml><?xml version="1.0" encoding="utf-8"?>
<Properties xmlns="http://schemas.openxmlformats.org/officeDocument/2006/extended-properties" xmlns:vt="http://schemas.openxmlformats.org/officeDocument/2006/docPropsVTypes">
  <Template>Microsoft Business Applications Summit 2019</Template>
  <TotalTime>146</TotalTime>
  <Words>2637</Words>
  <Application>Microsoft Office PowerPoint</Application>
  <PresentationFormat>Widescreen</PresentationFormat>
  <Paragraphs>513</Paragraphs>
  <Slides>39</Slides>
  <Notes>16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39</vt:i4>
      </vt:variant>
    </vt:vector>
  </HeadingPairs>
  <TitlesOfParts>
    <vt:vector size="49" baseType="lpstr">
      <vt:lpstr>Arial</vt:lpstr>
      <vt:lpstr>Consolas</vt:lpstr>
      <vt:lpstr>Helvetica</vt:lpstr>
      <vt:lpstr>Segoe UI</vt:lpstr>
      <vt:lpstr>Segoe UI Semibold</vt:lpstr>
      <vt:lpstr>Wingdings</vt:lpstr>
      <vt:lpstr>9-51038_Microsoft Buisness Applications Summit Template</vt:lpstr>
      <vt:lpstr>GSK </vt:lpstr>
      <vt:lpstr>1_9-51038_Microsoft Buisness Applications Summit Template</vt:lpstr>
      <vt:lpstr>2_9-51038_Microsoft Buisness Applications Summit Template</vt:lpstr>
      <vt:lpstr>PowerPoint Presentation</vt:lpstr>
      <vt:lpstr>Real world stories: Global manufacturing companies embrace lean development with the Power Platform</vt:lpstr>
      <vt:lpstr>GSK</vt:lpstr>
      <vt:lpstr>PowerPoint Presentation</vt:lpstr>
      <vt:lpstr>‘Ware’ in the GSK Organisation do we come from?</vt:lpstr>
      <vt:lpstr>Who am I? </vt:lpstr>
      <vt:lpstr>How were the GSK Rangers created?</vt:lpstr>
      <vt:lpstr>How did I test the Hypothesis?</vt:lpstr>
      <vt:lpstr>Who are the GSK Rangers?</vt:lpstr>
      <vt:lpstr>GSK Rangers – From Zero to Heroes</vt:lpstr>
      <vt:lpstr>How have we grown?</vt:lpstr>
      <vt:lpstr>Power BI Capability Building</vt:lpstr>
      <vt:lpstr>PowerApps – ZAP APP &amp; PQI APP</vt:lpstr>
      <vt:lpstr>Have we successfully proven the concept, the value, and ourselves?</vt:lpstr>
      <vt:lpstr>Learnings and What’s Next for the GSK Rangers?</vt:lpstr>
      <vt:lpstr>How to Use GSK Ranger Network to rapidly scale, deploy and deliver value</vt:lpstr>
      <vt:lpstr>PowerPoint Presentation</vt:lpstr>
      <vt:lpstr>Custom Air Products &amp; Services Inc.</vt:lpstr>
      <vt:lpstr>Custom Air Products &amp; Services, Inc. (CAPS)</vt:lpstr>
      <vt:lpstr>Our PowerApps Journey</vt:lpstr>
      <vt:lpstr>Traveler App Tracks progress of units from cradle-to-crate focusing on quality construction</vt:lpstr>
      <vt:lpstr>About Rebecca</vt:lpstr>
      <vt:lpstr>PowerPoint Presentation</vt:lpstr>
      <vt:lpstr>Demo</vt:lpstr>
      <vt:lpstr>PowerPoint Presentation</vt:lpstr>
      <vt:lpstr>Key learnings</vt:lpstr>
      <vt:lpstr>Business impacts and benefits</vt:lpstr>
      <vt:lpstr>Regal Beloit</vt:lpstr>
      <vt:lpstr>PowerPoint Presentation</vt:lpstr>
      <vt:lpstr>Regal Beloit Overview</vt:lpstr>
      <vt:lpstr>Why PowerApps?</vt:lpstr>
      <vt:lpstr>PowerApps Journey</vt:lpstr>
      <vt:lpstr>Cost Savings Calculator Calculate the savings associated with Regal’s products</vt:lpstr>
      <vt:lpstr>Product Showcase Apps Showcase Value proposition of innovative products </vt:lpstr>
      <vt:lpstr>Nearby Accounts - CRM  Quickly view accounts nearby and create engagement reports. </vt:lpstr>
      <vt:lpstr>Looking ahead</vt:lpstr>
      <vt:lpstr>  http://aka.ms/PowerAppsStories  http://aka.ms/PowerAppsResources  http://aka.ms/COEStarterKit   http://aka.ms/PowerApps/AdminInADay    </vt:lpstr>
      <vt:lpstr>Evaluate this session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Business Applications Summit</dc:subject>
  <dc:creator>Sameer Bhangar</dc:creator>
  <cp:keywords/>
  <dc:description/>
  <cp:lastModifiedBy>MS Events 0285</cp:lastModifiedBy>
  <cp:revision>6</cp:revision>
  <dcterms:created xsi:type="dcterms:W3CDTF">2019-06-03T18:06:41Z</dcterms:created>
  <dcterms:modified xsi:type="dcterms:W3CDTF">2019-06-11T18:00:28Z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ContentTypeId">
    <vt:lpwstr>0x0101008ECC1F53B94E82468A01198821E647EB</vt:lpwstr>
  </op:property>
  <op:property fmtid="{D5CDD505-2E9C-101B-9397-08002B2CF9AE}" pid="3" name="Product">
    <vt:lpwstr/>
  </op:property>
  <op:property fmtid="{D5CDD505-2E9C-101B-9397-08002B2CF9AE}" pid="4" name="Event1">
    <vt:lpwstr>622;#Unassigned|2c8af875-f38a-40b8-a0a9-056aed3fc8c0</vt:lpwstr>
  </op:property>
  <op:property fmtid="{D5CDD505-2E9C-101B-9397-08002B2CF9AE}" pid="5" name="Audience">
    <vt:lpwstr/>
  </op:property>
  <op:property fmtid="{D5CDD505-2E9C-101B-9397-08002B2CF9AE}" pid="6" name="Event Venue">
    <vt:lpwstr/>
  </op:property>
  <op:property fmtid="{D5CDD505-2E9C-101B-9397-08002B2CF9AE}" pid="7" name="Track">
    <vt:lpwstr/>
  </op:property>
  <op:property fmtid="{D5CDD505-2E9C-101B-9397-08002B2CF9AE}" pid="8" name="Event Location">
    <vt:lpwstr/>
  </op:property>
  <op:property fmtid="{D5CDD505-2E9C-101B-9397-08002B2CF9AE}" pid="9" name="Campaign">
    <vt:lpwstr/>
  </op:property>
  <op:property fmtid="{D5CDD505-2E9C-101B-9397-08002B2CF9AE}" pid="10" name="IsMyDocuments">
    <vt:bool>true</vt:bool>
  </op:property>
  <op:property fmtid="{D5CDD505-2E9C-101B-9397-08002B2CF9AE}" pid="11" name="MSIP_Label_f42aa342-8706-4288-bd11-ebb85995028c_Enabled">
    <vt:lpwstr>True</vt:lpwstr>
  </op:property>
  <op:property fmtid="{D5CDD505-2E9C-101B-9397-08002B2CF9AE}" pid="12" name="MSIP_Label_f42aa342-8706-4288-bd11-ebb85995028c_SiteId">
    <vt:lpwstr>72f988bf-86f1-41af-91ab-2d7cd011db47</vt:lpwstr>
  </op:property>
  <op:property fmtid="{D5CDD505-2E9C-101B-9397-08002B2CF9AE}" pid="13" name="MSIP_Label_f42aa342-8706-4288-bd11-ebb85995028c_Ref">
    <vt:lpwstr>https://api.informationprotection.azure.com/api/72f988bf-86f1-41af-91ab-2d7cd011db47</vt:lpwstr>
  </op:property>
  <op:property fmtid="{D5CDD505-2E9C-101B-9397-08002B2CF9AE}" pid="14" name="MSIP_Label_f42aa342-8706-4288-bd11-ebb85995028c_Owner">
    <vt:lpwstr>maryfj@microsoft.com</vt:lpwstr>
  </op:property>
  <op:property fmtid="{D5CDD505-2E9C-101B-9397-08002B2CF9AE}" pid="15" name="MSIP_Label_f42aa342-8706-4288-bd11-ebb85995028c_SetDate">
    <vt:lpwstr>2017-08-29T14:27:20.8568347-07:00</vt:lpwstr>
  </op:property>
  <op:property fmtid="{D5CDD505-2E9C-101B-9397-08002B2CF9AE}" pid="16" name="MSIP_Label_f42aa342-8706-4288-bd11-ebb85995028c_Name">
    <vt:lpwstr>General</vt:lpwstr>
  </op:property>
  <op:property fmtid="{D5CDD505-2E9C-101B-9397-08002B2CF9AE}" pid="17" name="MSIP_Label_f42aa342-8706-4288-bd11-ebb85995028c_Application">
    <vt:lpwstr>Microsoft Azure Information Protection</vt:lpwstr>
  </op:property>
  <op:property fmtid="{D5CDD505-2E9C-101B-9397-08002B2CF9AE}" pid="18" name="MSIP_Label_f42aa342-8706-4288-bd11-ebb85995028c_Extended_MSFT_Method">
    <vt:lpwstr>Automatic</vt:lpwstr>
  </op:property>
  <op:property fmtid="{D5CDD505-2E9C-101B-9397-08002B2CF9AE}" pid="19" name="Sensitivity">
    <vt:lpwstr>General</vt:lpwstr>
  </op:property>
  <op:property fmtid="{D5CDD505-2E9C-101B-9397-08002B2CF9AE}" pid="20" name="_MarkAsFinal">
    <vt:bool>true</vt:bool>
  </op:property>
</op:Properties>
</file>