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2"/>
  </p:notesMasterIdLst>
  <p:sldIdLst>
    <p:sldId id="256" r:id="rId2"/>
    <p:sldId id="257" r:id="rId3"/>
    <p:sldId id="260" r:id="rId4"/>
    <p:sldId id="258" r:id="rId5"/>
    <p:sldId id="259" r:id="rId6"/>
    <p:sldId id="261" r:id="rId7"/>
    <p:sldId id="262" r:id="rId8"/>
    <p:sldId id="264" r:id="rId9"/>
    <p:sldId id="265" r:id="rId10"/>
    <p:sldId id="266" r:id="rId11"/>
  </p:sldIdLst>
  <p:sldSz cx="9144000" cy="6858000" type="screen4x3"/>
  <p:notesSz cx="6858000" cy="9144000"/>
  <p:defaultTextStyle>
    <a:defPPr>
      <a:defRPr lang="es-G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20" d="100"/>
          <a:sy n="120" d="100"/>
        </p:scale>
        <p:origin x="-1112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notesMaster" Target="notesMasters/notesMaster1.xml"/><Relationship Id="rId13" Type="http://schemas.openxmlformats.org/officeDocument/2006/relationships/printerSettings" Target="printerSettings/printerSettings1.bin"/><Relationship Id="rId14" Type="http://schemas.openxmlformats.org/officeDocument/2006/relationships/presProps" Target="presProps.xml"/><Relationship Id="rId15" Type="http://schemas.openxmlformats.org/officeDocument/2006/relationships/viewProps" Target="viewProps.xml"/><Relationship Id="rId16" Type="http://schemas.openxmlformats.org/officeDocument/2006/relationships/theme" Target="theme/theme1.xml"/><Relationship Id="rId17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GT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49D54CC-3ECB-456C-817B-F8F676785920}" type="datetimeFigureOut">
              <a:rPr lang="es-GT" smtClean="0"/>
              <a:pPr/>
              <a:t>26/08/11</a:t>
            </a:fld>
            <a:endParaRPr lang="es-GT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GT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G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G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BB1933A-EB17-4B89-8641-E4EA5E1176AD}" type="slidenum">
              <a:rPr lang="es-GT" smtClean="0"/>
              <a:pPr/>
              <a:t>‹#›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32117757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G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B1933A-EB17-4B89-8641-E4EA5E1176AD}" type="slidenum">
              <a:rPr lang="es-GT" smtClean="0"/>
              <a:pPr/>
              <a:t>4</a:t>
            </a:fld>
            <a:endParaRPr lang="es-GT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1"/>
          <p:cNvGrpSpPr/>
          <p:nvPr/>
        </p:nvGrpSpPr>
        <p:grpSpPr>
          <a:xfrm>
            <a:off x="0" y="0"/>
            <a:ext cx="9144000" cy="6400800"/>
            <a:chOff x="0" y="0"/>
            <a:chExt cx="9144000" cy="6400800"/>
          </a:xfrm>
        </p:grpSpPr>
        <p:sp>
          <p:nvSpPr>
            <p:cNvPr id="16" name="Rectangle 15"/>
            <p:cNvSpPr/>
            <p:nvPr/>
          </p:nvSpPr>
          <p:spPr>
            <a:xfrm>
              <a:off x="1828800" y="4572000"/>
              <a:ext cx="6858000" cy="18288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grpSp>
          <p:nvGrpSpPr>
            <p:cNvPr id="8" name="Group 10"/>
            <p:cNvGrpSpPr/>
            <p:nvPr/>
          </p:nvGrpSpPr>
          <p:grpSpPr>
            <a:xfrm>
              <a:off x="0" y="0"/>
              <a:ext cx="9144000" cy="6400800"/>
              <a:chOff x="0" y="0"/>
              <a:chExt cx="9144000" cy="6400800"/>
            </a:xfrm>
          </p:grpSpPr>
          <p:sp>
            <p:nvSpPr>
              <p:cNvPr id="15" name="Rectangle 14"/>
              <p:cNvSpPr/>
              <p:nvPr/>
            </p:nvSpPr>
            <p:spPr>
              <a:xfrm>
                <a:off x="0" y="0"/>
                <a:ext cx="1828800" cy="6400800"/>
              </a:xfrm>
              <a:prstGeom prst="rect">
                <a:avLst/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sp>
            <p:nvSpPr>
              <p:cNvPr id="10" name="Rectangle 9"/>
              <p:cNvSpPr/>
              <p:nvPr/>
            </p:nvSpPr>
            <p:spPr>
              <a:xfrm>
                <a:off x="0" y="4572000"/>
                <a:ext cx="9144000" cy="1828800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  <a:effectLst>
                <a:reflection blurRad="6350" stA="50000" endA="300" endPos="38500" dist="50800" dir="5400000" sy="-100000" algn="bl" rotWithShape="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</p:grpSp>
        <p:sp>
          <p:nvSpPr>
            <p:cNvPr id="13" name="Rectangle 12"/>
            <p:cNvSpPr/>
            <p:nvPr/>
          </p:nvSpPr>
          <p:spPr>
            <a:xfrm>
              <a:off x="0" y="4572000"/>
              <a:ext cx="1828800" cy="1828800"/>
            </a:xfrm>
            <a:prstGeom prst="rect">
              <a:avLst/>
            </a:prstGeom>
            <a:solidFill>
              <a:schemeClr val="accent2">
                <a:alpha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934200" y="6553200"/>
            <a:ext cx="1676400" cy="228600"/>
          </a:xfrm>
        </p:spPr>
        <p:txBody>
          <a:bodyPr vert="horz" lIns="91440" tIns="45720" rIns="91440" bIns="45720" rtlCol="0" anchor="t" anchorCtr="0"/>
          <a:lstStyle>
            <a:lvl1pPr marL="0" algn="r" defTabSz="914400" rtl="0" eaLnBrk="1" latinLnBrk="0" hangingPunct="1">
              <a:defRPr sz="900" kern="1200" cap="small" baseline="0">
                <a:solidFill>
                  <a:sysClr val="windowText" lastClr="000000"/>
                </a:solidFill>
                <a:latin typeface="+mj-lt"/>
                <a:ea typeface="+mn-ea"/>
                <a:cs typeface="+mn-cs"/>
              </a:defRPr>
            </a:lvl1pPr>
          </a:lstStyle>
          <a:p>
            <a:fld id="{25357022-28AC-4121-A400-1B6F5142FDCC}" type="datetimeFigureOut">
              <a:rPr lang="es-GT" smtClean="0"/>
              <a:pPr/>
              <a:t>26/08/11</a:t>
            </a:fld>
            <a:endParaRPr lang="es-G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891553" y="6553200"/>
            <a:ext cx="1676400" cy="228600"/>
          </a:xfrm>
        </p:spPr>
        <p:txBody>
          <a:bodyPr anchor="t" anchorCtr="0"/>
          <a:lstStyle>
            <a:lvl1pPr>
              <a:defRPr>
                <a:solidFill>
                  <a:sysClr val="windowText" lastClr="000000"/>
                </a:solidFill>
              </a:defRPr>
            </a:lvl1pPr>
          </a:lstStyle>
          <a:p>
            <a:endParaRPr lang="es-G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870076" y="6553200"/>
            <a:ext cx="762000" cy="228600"/>
          </a:xfrm>
          <a:noFill/>
          <a:ln>
            <a:noFill/>
          </a:ln>
          <a:effectLst/>
        </p:spPr>
        <p:txBody>
          <a:bodyPr/>
          <a:lstStyle>
            <a:lvl1pPr algn="ctr">
              <a:defRPr sz="900" kern="1200" cap="small" baseline="0">
                <a:solidFill>
                  <a:sysClr val="windowText" lastClr="000000"/>
                </a:solidFill>
                <a:latin typeface="+mj-lt"/>
                <a:ea typeface="+mn-ea"/>
                <a:cs typeface="+mn-cs"/>
              </a:defRPr>
            </a:lvl1pPr>
          </a:lstStyle>
          <a:p>
            <a:fld id="{EC53E2F5-4B65-4EE2-8BCE-D63A5CA3C579}" type="slidenum">
              <a:rPr lang="es-GT" smtClean="0"/>
              <a:pPr/>
              <a:t>‹#›</a:t>
            </a:fld>
            <a:endParaRPr lang="es-GT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05000" y="5867400"/>
            <a:ext cx="6570722" cy="457200"/>
          </a:xfrm>
        </p:spPr>
        <p:txBody>
          <a:bodyPr>
            <a:normAutofit/>
            <a:scene3d>
              <a:camera prst="orthographicFront"/>
              <a:lightRig rig="soft" dir="t">
                <a:rot lat="0" lon="0" rev="10800000"/>
              </a:lightRig>
            </a:scene3d>
            <a:sp3d>
              <a:contourClr>
                <a:srgbClr val="DDDDDD"/>
              </a:contourClr>
            </a:sp3d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>
                    <a:alpha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05000" y="4648200"/>
            <a:ext cx="6553200" cy="1219200"/>
          </a:xfrm>
        </p:spPr>
        <p:txBody>
          <a:bodyPr anchor="b" anchorCtr="0">
            <a:noAutofit/>
          </a:bodyPr>
          <a:lstStyle>
            <a:lvl1pPr algn="l">
              <a:defRPr sz="36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357022-28AC-4121-A400-1B6F5142FDCC}" type="datetimeFigureOut">
              <a:rPr lang="es-GT" smtClean="0"/>
              <a:pPr/>
              <a:t>26/08/11</a:t>
            </a:fld>
            <a:endParaRPr lang="es-G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53E2F5-4B65-4EE2-8BCE-D63A5CA3C579}" type="slidenum">
              <a:rPr lang="es-GT" smtClean="0"/>
              <a:pPr/>
              <a:t>‹#›</a:t>
            </a:fld>
            <a:endParaRPr lang="es-G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0"/>
          <p:cNvGrpSpPr/>
          <p:nvPr/>
        </p:nvGrpSpPr>
        <p:grpSpPr>
          <a:xfrm>
            <a:off x="0" y="0"/>
            <a:ext cx="9144000" cy="6858000"/>
            <a:chOff x="-442912" y="457200"/>
            <a:chExt cx="9144000" cy="6858000"/>
          </a:xfrm>
        </p:grpSpPr>
        <p:sp>
          <p:nvSpPr>
            <p:cNvPr id="18" name="Rectangle 17"/>
            <p:cNvSpPr/>
            <p:nvPr/>
          </p:nvSpPr>
          <p:spPr>
            <a:xfrm>
              <a:off x="-442912" y="457200"/>
              <a:ext cx="9129712" cy="16764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  <a:effectLst>
              <a:reflection blurRad="6350" stA="50000" endA="300" endPos="38500" dist="50800" dir="5400000" sy="-100000" algn="bl" rotWithShape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9" name="Rectangle 18"/>
            <p:cNvSpPr/>
            <p:nvPr/>
          </p:nvSpPr>
          <p:spPr>
            <a:xfrm>
              <a:off x="6872288" y="457200"/>
              <a:ext cx="1828800" cy="68580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20" name="Rectangle 19"/>
            <p:cNvSpPr/>
            <p:nvPr/>
          </p:nvSpPr>
          <p:spPr>
            <a:xfrm>
              <a:off x="6872288" y="457200"/>
              <a:ext cx="1828800" cy="16764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21" name="Oval 20"/>
            <p:cNvSpPr/>
            <p:nvPr/>
          </p:nvSpPr>
          <p:spPr>
            <a:xfrm>
              <a:off x="7367588" y="876300"/>
              <a:ext cx="838200" cy="838200"/>
            </a:xfrm>
            <a:prstGeom prst="ellipse">
              <a:avLst/>
            </a:prstGeom>
            <a:solidFill>
              <a:schemeClr val="accent1"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467600" y="2298700"/>
            <a:ext cx="1447800" cy="38274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2286000"/>
            <a:ext cx="5943600" cy="38401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357022-28AC-4121-A400-1B6F5142FDCC}" type="datetimeFigureOut">
              <a:rPr lang="es-GT" smtClean="0"/>
              <a:pPr/>
              <a:t>26/08/11</a:t>
            </a:fld>
            <a:endParaRPr lang="es-G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848600" y="533400"/>
            <a:ext cx="762000" cy="609600"/>
          </a:xfrm>
        </p:spPr>
        <p:txBody>
          <a:bodyPr/>
          <a:lstStyle/>
          <a:p>
            <a:fld id="{EC53E2F5-4B65-4EE2-8BCE-D63A5CA3C579}" type="slidenum">
              <a:rPr lang="es-GT" smtClean="0"/>
              <a:pPr/>
              <a:t>‹#›</a:t>
            </a:fld>
            <a:endParaRPr lang="es-G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357022-28AC-4121-A400-1B6F5142FDCC}" type="datetimeFigureOut">
              <a:rPr lang="es-GT" smtClean="0"/>
              <a:pPr/>
              <a:t>26/08/11</a:t>
            </a:fld>
            <a:endParaRPr lang="es-G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53E2F5-4B65-4EE2-8BCE-D63A5CA3C579}" type="slidenum">
              <a:rPr lang="es-GT" smtClean="0"/>
              <a:pPr/>
              <a:t>‹#›</a:t>
            </a:fld>
            <a:endParaRPr lang="es-G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10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7" name="Rectangle 6"/>
            <p:cNvSpPr/>
            <p:nvPr/>
          </p:nvSpPr>
          <p:spPr>
            <a:xfrm>
              <a:off x="0" y="0"/>
              <a:ext cx="1828800" cy="68580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8" name="Rectangle 7"/>
            <p:cNvSpPr/>
            <p:nvPr/>
          </p:nvSpPr>
          <p:spPr>
            <a:xfrm>
              <a:off x="0" y="2514600"/>
              <a:ext cx="1828800" cy="1828800"/>
            </a:xfrm>
            <a:prstGeom prst="rect">
              <a:avLst/>
            </a:prstGeom>
            <a:solidFill>
              <a:schemeClr val="accent2">
                <a:alpha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9" name="Rectangle 8"/>
            <p:cNvSpPr/>
            <p:nvPr/>
          </p:nvSpPr>
          <p:spPr>
            <a:xfrm>
              <a:off x="1828800" y="2514600"/>
              <a:ext cx="7315200" cy="18288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>
              <a:reflection blurRad="6350" stA="50000" endA="300" endPos="38500" dist="50800" dir="5400000" sy="-100000" algn="bl" rotWithShape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05000" y="2667000"/>
            <a:ext cx="6629400" cy="1143000"/>
          </a:xfrm>
        </p:spPr>
        <p:txBody>
          <a:bodyPr vert="horz" lIns="91440" tIns="45720" rIns="91440" bIns="45720" rtlCol="0" anchor="b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kern="1200" cap="small" spc="2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400" y="4495800"/>
            <a:ext cx="1524000" cy="2057400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lnSpc>
                <a:spcPct val="200000"/>
              </a:lnSpc>
              <a:buNone/>
              <a:defRPr sz="1600" b="1" kern="1200">
                <a:solidFill>
                  <a:srgbClr val="000000">
                    <a:alpha val="50196"/>
                  </a:srgb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lvl="0" indent="0" algn="l" defTabSz="914400" rtl="0" eaLnBrk="1" latinLnBrk="0" hangingPunct="1">
              <a:lnSpc>
                <a:spcPct val="150000"/>
              </a:lnSpc>
              <a:spcBef>
                <a:spcPts val="1800"/>
              </a:spcBef>
              <a:buClr>
                <a:schemeClr val="accent1"/>
              </a:buClr>
              <a:buSzPct val="80000"/>
              <a:buFont typeface="Wingdings" pitchFamily="2" charset="2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931152" y="6556248"/>
            <a:ext cx="1673352" cy="228600"/>
          </a:xfrm>
        </p:spPr>
        <p:txBody>
          <a:bodyPr/>
          <a:lstStyle/>
          <a:p>
            <a:fld id="{25357022-28AC-4121-A400-1B6F5142FDCC}" type="datetimeFigureOut">
              <a:rPr lang="es-GT" smtClean="0"/>
              <a:pPr/>
              <a:t>26/08/11</a:t>
            </a:fld>
            <a:endParaRPr lang="es-G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892808" y="6556248"/>
            <a:ext cx="1673352" cy="228600"/>
          </a:xfrm>
        </p:spPr>
        <p:txBody>
          <a:bodyPr/>
          <a:lstStyle/>
          <a:p>
            <a:endParaRPr lang="es-G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867656" y="6556248"/>
            <a:ext cx="762000" cy="228600"/>
          </a:xfrm>
          <a:noFill/>
          <a:ln>
            <a:noFill/>
          </a:ln>
          <a:effectLst/>
        </p:spPr>
        <p:txBody>
          <a:bodyPr vert="horz" lIns="91440" tIns="45720" rIns="91440" bIns="45720" rtlCol="0" anchor="ctr"/>
          <a:lstStyle>
            <a:lvl1pPr marL="0" algn="ctr" defTabSz="914400" rtl="0" eaLnBrk="1" latinLnBrk="0" hangingPunct="1">
              <a:defRPr sz="900" kern="1200" cap="small" baseline="0">
                <a:solidFill>
                  <a:sysClr val="windowText" lastClr="000000"/>
                </a:solidFill>
                <a:latin typeface="+mj-lt"/>
                <a:ea typeface="+mn-ea"/>
                <a:cs typeface="+mn-cs"/>
              </a:defRPr>
            </a:lvl1pPr>
          </a:lstStyle>
          <a:p>
            <a:fld id="{EC53E2F5-4B65-4EE2-8BCE-D63A5CA3C579}" type="slidenum">
              <a:rPr lang="es-GT" smtClean="0"/>
              <a:pPr/>
              <a:t>‹#›</a:t>
            </a:fld>
            <a:endParaRPr lang="es-GT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38400" y="228600"/>
            <a:ext cx="6248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438400" y="2298700"/>
            <a:ext cx="2971800" cy="3827463"/>
          </a:xfrm>
        </p:spPr>
        <p:txBody>
          <a:bodyPr>
            <a:normAutofit/>
          </a:bodyPr>
          <a:lstStyle>
            <a:lvl1pPr marL="228600" indent="-228600">
              <a:defRPr sz="1800"/>
            </a:lvl1pPr>
            <a:lvl2pPr marL="457200" indent="-228600">
              <a:defRPr sz="1800"/>
            </a:lvl2pPr>
            <a:lvl3pPr marL="685800" indent="-228600">
              <a:defRPr sz="1800"/>
            </a:lvl3pPr>
            <a:lvl4pPr marL="914400" indent="-228600">
              <a:defRPr sz="1800"/>
            </a:lvl4pPr>
            <a:lvl5pPr marL="1143000" indent="-228600"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715000" y="2298700"/>
            <a:ext cx="2971800" cy="3827463"/>
          </a:xfrm>
        </p:spPr>
        <p:txBody>
          <a:bodyPr>
            <a:normAutofit/>
          </a:bodyPr>
          <a:lstStyle>
            <a:lvl1pPr marL="228600" indent="-228600">
              <a:defRPr sz="1800"/>
            </a:lvl1pPr>
            <a:lvl2pPr marL="457200" indent="-228600">
              <a:defRPr sz="1800"/>
            </a:lvl2pPr>
            <a:lvl3pPr marL="685800" indent="-228600">
              <a:defRPr sz="1800"/>
            </a:lvl3pPr>
            <a:lvl4pPr marL="914400" indent="-228600">
              <a:defRPr sz="1800"/>
            </a:lvl4pPr>
            <a:lvl5pPr marL="1143000" indent="-228600"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357022-28AC-4121-A400-1B6F5142FDCC}" type="datetimeFigureOut">
              <a:rPr lang="es-GT" smtClean="0"/>
              <a:pPr/>
              <a:t>26/08/11</a:t>
            </a:fld>
            <a:endParaRPr lang="es-G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53E2F5-4B65-4EE2-8BCE-D63A5CA3C579}" type="slidenum">
              <a:rPr lang="es-GT" smtClean="0"/>
              <a:pPr/>
              <a:t>‹#›</a:t>
            </a:fld>
            <a:endParaRPr lang="es-G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38400" y="228600"/>
            <a:ext cx="6248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438400" y="2291697"/>
            <a:ext cx="2971800" cy="639762"/>
          </a:xfrm>
        </p:spPr>
        <p:txBody>
          <a:bodyPr vert="horz" lIns="91440" tIns="45720" rIns="91440" bIns="45720" rtlCol="0" anchor="ctr" anchorCtr="0">
            <a:noAutofit/>
          </a:bodyPr>
          <a:lstStyle>
            <a:lvl1pPr marL="0" indent="0">
              <a:buNone/>
              <a:defRPr sz="2200" b="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spcBef>
                <a:spcPts val="1800"/>
              </a:spcBef>
              <a:buClr>
                <a:schemeClr val="accent1"/>
              </a:buClr>
              <a:buSzPct val="80000"/>
              <a:buFont typeface="Wingdings" pitchFamily="2" charset="2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447925" y="3137647"/>
            <a:ext cx="2971800" cy="2999232"/>
          </a:xfr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buSzPct val="80000"/>
              <a:buFont typeface="Wingdings" pitchFamily="2" charset="2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buSzPct val="80000"/>
              <a:buFont typeface="Wingdings" pitchFamily="2" charset="2"/>
              <a:tabLst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-228600" algn="l" defTabSz="914400" rtl="0" eaLnBrk="1" latinLnBrk="0" hangingPunct="1">
              <a:buSzPct val="80000"/>
              <a:buFont typeface="Wingdings" pitchFamily="2" charset="2"/>
              <a:tabLst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400" indent="-228600" algn="l" defTabSz="914400" rtl="0" eaLnBrk="1" latinLnBrk="0" hangingPunct="1">
              <a:buSzPct val="80000"/>
              <a:buFont typeface="Wingdings" pitchFamily="2" charset="2"/>
              <a:tabLst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43000" indent="-228600" algn="l" defTabSz="914400" rtl="0" eaLnBrk="1" latinLnBrk="0" hangingPunct="1">
              <a:buSzPct val="80000"/>
              <a:buFont typeface="Wingdings" pitchFamily="2" charset="2"/>
              <a:tabLst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715000" y="2291697"/>
            <a:ext cx="2971800" cy="639762"/>
          </a:xfrm>
        </p:spPr>
        <p:txBody>
          <a:bodyPr anchor="ctr" anchorCtr="0">
            <a:noAutofit/>
          </a:bodyPr>
          <a:lstStyle>
            <a:lvl1pPr marL="0" indent="0">
              <a:buNone/>
              <a:defRPr sz="22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715000" y="3137647"/>
            <a:ext cx="2971800" cy="3001962"/>
          </a:xfr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buSzPct val="80000"/>
              <a:buFont typeface="Wingdings" pitchFamily="2" charset="2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buSzPct val="80000"/>
              <a:buFont typeface="Wingdings" pitchFamily="2" charset="2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-228600" algn="l" defTabSz="914400" rtl="0" eaLnBrk="1" latinLnBrk="0" hangingPunct="1">
              <a:buSzPct val="80000"/>
              <a:buFont typeface="Wingdings" pitchFamily="2" charset="2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400" indent="-228600" algn="l" defTabSz="914400" rtl="0" eaLnBrk="1" latinLnBrk="0" hangingPunct="1">
              <a:buSzPct val="80000"/>
              <a:buFont typeface="Wingdings" pitchFamily="2" charset="2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43000" indent="-228600" algn="l" defTabSz="914400" rtl="0" eaLnBrk="1" latinLnBrk="0" hangingPunct="1">
              <a:buSzPct val="80000"/>
              <a:buFont typeface="Wingdings" pitchFamily="2" charset="2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357022-28AC-4121-A400-1B6F5142FDCC}" type="datetimeFigureOut">
              <a:rPr lang="es-GT" smtClean="0"/>
              <a:pPr/>
              <a:t>26/08/11</a:t>
            </a:fld>
            <a:endParaRPr lang="es-G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53E2F5-4B65-4EE2-8BCE-D63A5CA3C579}" type="slidenum">
              <a:rPr lang="es-GT" smtClean="0"/>
              <a:pPr/>
              <a:t>‹#›</a:t>
            </a:fld>
            <a:endParaRPr lang="es-G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10"/>
          <p:cNvGrpSpPr/>
          <p:nvPr/>
        </p:nvGrpSpPr>
        <p:grpSpPr>
          <a:xfrm>
            <a:off x="0" y="0"/>
            <a:ext cx="9144000" cy="1676400"/>
            <a:chOff x="0" y="0"/>
            <a:chExt cx="9144000" cy="1676400"/>
          </a:xfrm>
        </p:grpSpPr>
        <p:sp>
          <p:nvSpPr>
            <p:cNvPr id="7" name="Rectangle 6"/>
            <p:cNvSpPr/>
            <p:nvPr/>
          </p:nvSpPr>
          <p:spPr>
            <a:xfrm>
              <a:off x="0" y="0"/>
              <a:ext cx="9144000" cy="16764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>
              <a:reflection blurRad="6350" stA="50000" endA="300" endPos="38500" dist="50800" dir="5400000" sy="-100000" algn="bl" rotWithShape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9" name="Rectangle 8"/>
            <p:cNvSpPr/>
            <p:nvPr/>
          </p:nvSpPr>
          <p:spPr>
            <a:xfrm>
              <a:off x="0" y="0"/>
              <a:ext cx="1828800" cy="16764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0" name="Oval 9"/>
            <p:cNvSpPr/>
            <p:nvPr/>
          </p:nvSpPr>
          <p:spPr>
            <a:xfrm>
              <a:off x="495300" y="419100"/>
              <a:ext cx="838200" cy="838200"/>
            </a:xfrm>
            <a:prstGeom prst="ellipse">
              <a:avLst/>
            </a:prstGeom>
            <a:solidFill>
              <a:schemeClr val="accent1"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357022-28AC-4121-A400-1B6F5142FDCC}" type="datetimeFigureOut">
              <a:rPr lang="es-GT" smtClean="0"/>
              <a:pPr/>
              <a:t>26/08/11</a:t>
            </a:fld>
            <a:endParaRPr lang="es-G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53E2F5-4B65-4EE2-8BCE-D63A5CA3C579}" type="slidenum">
              <a:rPr lang="es-GT" smtClean="0"/>
              <a:pPr/>
              <a:t>‹#›</a:t>
            </a:fld>
            <a:endParaRPr lang="es-G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9"/>
          <p:cNvGrpSpPr/>
          <p:nvPr/>
        </p:nvGrpSpPr>
        <p:grpSpPr>
          <a:xfrm>
            <a:off x="0" y="0"/>
            <a:ext cx="1828800" cy="1676400"/>
            <a:chOff x="457200" y="457200"/>
            <a:chExt cx="1828800" cy="1676400"/>
          </a:xfrm>
        </p:grpSpPr>
        <p:sp>
          <p:nvSpPr>
            <p:cNvPr id="8" name="Rectangle 7"/>
            <p:cNvSpPr/>
            <p:nvPr/>
          </p:nvSpPr>
          <p:spPr>
            <a:xfrm>
              <a:off x="457200" y="457200"/>
              <a:ext cx="1828800" cy="16764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>
              <a:reflection blurRad="6350" stA="50000" endA="300" endPos="38500" dist="50800" dir="5400000" sy="-100000" algn="bl" rotWithShape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9" name="Oval 8"/>
            <p:cNvSpPr/>
            <p:nvPr/>
          </p:nvSpPr>
          <p:spPr>
            <a:xfrm>
              <a:off x="952500" y="876300"/>
              <a:ext cx="838200" cy="838200"/>
            </a:xfrm>
            <a:prstGeom prst="ellipse">
              <a:avLst/>
            </a:prstGeom>
            <a:solidFill>
              <a:schemeClr val="accent1"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357022-28AC-4121-A400-1B6F5142FDCC}" type="datetimeFigureOut">
              <a:rPr lang="es-GT" smtClean="0"/>
              <a:pPr/>
              <a:t>26/08/11</a:t>
            </a:fld>
            <a:endParaRPr lang="es-G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53E2F5-4B65-4EE2-8BCE-D63A5CA3C579}" type="slidenum">
              <a:rPr lang="es-GT" smtClean="0"/>
              <a:pPr/>
              <a:t>‹#›</a:t>
            </a:fld>
            <a:endParaRPr lang="es-G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41448" y="228600"/>
            <a:ext cx="6245352" cy="1143000"/>
          </a:xfrm>
        </p:spPr>
        <p:txBody>
          <a:bodyPr vert="horz" lIns="91440" tIns="45720" rIns="91440" bIns="45720" rtlCol="0" anchor="ctr">
            <a:normAutofit/>
          </a:bodyPr>
          <a:lstStyle>
            <a:lvl1pPr algn="r" defTabSz="914400" rtl="0" eaLnBrk="1" latinLnBrk="0" hangingPunct="1">
              <a:spcBef>
                <a:spcPct val="0"/>
              </a:spcBef>
              <a:buNone/>
              <a:defRPr sz="4400" kern="1200" cap="small" spc="2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06624" y="2446991"/>
            <a:ext cx="5715000" cy="3531198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4592" y="3031490"/>
            <a:ext cx="1524000" cy="2362200"/>
          </a:xfrm>
        </p:spPr>
        <p:txBody>
          <a:bodyPr/>
          <a:lstStyle>
            <a:lvl1pPr marL="0" indent="0">
              <a:lnSpc>
                <a:spcPct val="150000"/>
              </a:lnSpc>
              <a:buNone/>
              <a:defRPr sz="1400" b="1">
                <a:solidFill>
                  <a:srgbClr val="000000">
                    <a:alpha val="50196"/>
                  </a:srgb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357022-28AC-4121-A400-1B6F5142FDCC}" type="datetimeFigureOut">
              <a:rPr lang="es-GT" smtClean="0"/>
              <a:pPr/>
              <a:t>26/08/11</a:t>
            </a:fld>
            <a:endParaRPr lang="es-G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53E2F5-4B65-4EE2-8BCE-D63A5CA3C579}" type="slidenum">
              <a:rPr lang="es-GT" smtClean="0"/>
              <a:pPr/>
              <a:t>‹#›</a:t>
            </a:fld>
            <a:endParaRPr lang="es-GT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41448" y="228600"/>
            <a:ext cx="6245352" cy="1143000"/>
          </a:xfrm>
        </p:spPr>
        <p:txBody>
          <a:bodyPr vert="horz" lIns="91440" tIns="45720" rIns="91440" bIns="45720" rtlCol="0" anchor="ctr">
            <a:normAutofit/>
          </a:bodyPr>
          <a:lstStyle>
            <a:lvl1pPr algn="r" defTabSz="914400" rtl="0" eaLnBrk="1" latinLnBrk="0" hangingPunct="1">
              <a:spcBef>
                <a:spcPct val="0"/>
              </a:spcBef>
              <a:buNone/>
              <a:defRPr sz="4400" kern="1200" cap="small" spc="2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706624" y="2450592"/>
            <a:ext cx="5715000" cy="3529584"/>
          </a:xfrm>
          <a:noFill/>
          <a:ln w="101600" cmpd="sng">
            <a:miter lim="800000"/>
          </a:ln>
          <a:effectLst>
            <a:outerShdw blurRad="63500" sx="102000" sy="102000" algn="ctr" rotWithShape="0">
              <a:prstClr val="black">
                <a:alpha val="30000"/>
              </a:prstClr>
            </a:outerShdw>
          </a:effectLst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4592" y="3031489"/>
            <a:ext cx="1527048" cy="2359152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lnSpc>
                <a:spcPct val="150000"/>
              </a:lnSpc>
              <a:buNone/>
              <a:defRPr sz="1400" b="1" kern="1200">
                <a:solidFill>
                  <a:srgbClr val="000000">
                    <a:alpha val="50196"/>
                  </a:srgb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l" defTabSz="914400" rtl="0" eaLnBrk="1" latinLnBrk="0" hangingPunct="1">
              <a:lnSpc>
                <a:spcPct val="150000"/>
              </a:lnSpc>
              <a:spcBef>
                <a:spcPts val="1800"/>
              </a:spcBef>
              <a:buClr>
                <a:schemeClr val="accent1"/>
              </a:buClr>
              <a:buSzPct val="80000"/>
              <a:buFont typeface="Wingdings" pitchFamily="2" charset="2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357022-28AC-4121-A400-1B6F5142FDCC}" type="datetimeFigureOut">
              <a:rPr lang="es-GT" smtClean="0"/>
              <a:pPr/>
              <a:t>26/08/11</a:t>
            </a:fld>
            <a:endParaRPr lang="es-G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53E2F5-4B65-4EE2-8BCE-D63A5CA3C579}" type="slidenum">
              <a:rPr lang="es-GT" smtClean="0"/>
              <a:pPr/>
              <a:t>‹#›</a:t>
            </a:fld>
            <a:endParaRPr lang="es-G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11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7" name="Rectangle 6"/>
            <p:cNvSpPr/>
            <p:nvPr/>
          </p:nvSpPr>
          <p:spPr>
            <a:xfrm>
              <a:off x="457200" y="0"/>
              <a:ext cx="8686800" cy="16764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>
              <a:reflection blurRad="6350" stA="50000" endA="300" endPos="38500" dist="50800" dir="5400000" sy="-100000" algn="bl" rotWithShape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8" name="Rectangle 7"/>
            <p:cNvSpPr/>
            <p:nvPr/>
          </p:nvSpPr>
          <p:spPr>
            <a:xfrm>
              <a:off x="0" y="0"/>
              <a:ext cx="1828800" cy="68580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9" name="Rectangle 8"/>
            <p:cNvSpPr/>
            <p:nvPr/>
          </p:nvSpPr>
          <p:spPr>
            <a:xfrm>
              <a:off x="0" y="0"/>
              <a:ext cx="1828800" cy="16764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1" name="Oval 10"/>
            <p:cNvSpPr/>
            <p:nvPr/>
          </p:nvSpPr>
          <p:spPr>
            <a:xfrm>
              <a:off x="495300" y="419100"/>
              <a:ext cx="838200" cy="838200"/>
            </a:xfrm>
            <a:prstGeom prst="ellipse">
              <a:avLst/>
            </a:prstGeom>
            <a:solidFill>
              <a:schemeClr val="accent1"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438400" y="2286000"/>
            <a:ext cx="6248400" cy="38401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438400" y="228600"/>
            <a:ext cx="6248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553200" y="635149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cap="small" baseline="0">
                <a:solidFill>
                  <a:schemeClr val="tx1"/>
                </a:solidFill>
                <a:latin typeface="+mj-lt"/>
              </a:defRPr>
            </a:lvl1pPr>
          </a:lstStyle>
          <a:p>
            <a:fld id="{25357022-28AC-4121-A400-1B6F5142FDCC}" type="datetimeFigureOut">
              <a:rPr lang="es-GT" smtClean="0"/>
              <a:pPr/>
              <a:t>26/08/11</a:t>
            </a:fld>
            <a:endParaRPr lang="es-G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4384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cap="small" baseline="0">
                <a:solidFill>
                  <a:schemeClr val="tx1"/>
                </a:solidFill>
                <a:latin typeface="+mj-lt"/>
              </a:defRPr>
            </a:lvl1pPr>
          </a:lstStyle>
          <a:p>
            <a:endParaRPr lang="es-G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33400" y="533400"/>
            <a:ext cx="762000" cy="609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 cap="small" baseline="0">
                <a:solidFill>
                  <a:schemeClr val="tx1"/>
                </a:solidFill>
                <a:latin typeface="+mj-lt"/>
              </a:defRPr>
            </a:lvl1pPr>
          </a:lstStyle>
          <a:p>
            <a:fld id="{EC53E2F5-4B65-4EE2-8BCE-D63A5CA3C579}" type="slidenum">
              <a:rPr lang="es-GT" smtClean="0"/>
              <a:pPr/>
              <a:t>‹#›</a:t>
            </a:fld>
            <a:endParaRPr lang="es-G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r" defTabSz="914400" rtl="0" eaLnBrk="1" latinLnBrk="0" hangingPunct="1">
        <a:spcBef>
          <a:spcPct val="0"/>
        </a:spcBef>
        <a:buNone/>
        <a:defRPr sz="4400" kern="1200" cap="small" spc="20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200" indent="-457200" algn="l" defTabSz="914400" rtl="0" eaLnBrk="1" latinLnBrk="0" hangingPunct="1">
        <a:spcBef>
          <a:spcPts val="1800"/>
        </a:spcBef>
        <a:buClr>
          <a:schemeClr val="accent1"/>
        </a:buClr>
        <a:buSzPct val="80000"/>
        <a:buFont typeface="Wingdings" pitchFamily="2" charset="2"/>
        <a:buChar char="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914400" indent="-457200" algn="l" defTabSz="914400" rtl="0" eaLnBrk="1" latinLnBrk="0" hangingPunct="1">
        <a:spcBef>
          <a:spcPts val="1800"/>
        </a:spcBef>
        <a:buClr>
          <a:schemeClr val="accent2"/>
        </a:buClr>
        <a:buSzPct val="80000"/>
        <a:buFont typeface="Wingdings" pitchFamily="2" charset="2"/>
        <a:buChar char="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371600" indent="-457200" algn="l" defTabSz="914400" rtl="0" eaLnBrk="1" latinLnBrk="0" hangingPunct="1">
        <a:spcBef>
          <a:spcPts val="1200"/>
        </a:spcBef>
        <a:buClr>
          <a:schemeClr val="accent3"/>
        </a:buClr>
        <a:buSzPct val="80000"/>
        <a:buFont typeface="Wingdings" pitchFamily="2" charset="2"/>
        <a:buChar char="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800" indent="-457200" algn="l" defTabSz="914400" rtl="0" eaLnBrk="1" latinLnBrk="0" hangingPunct="1">
        <a:spcBef>
          <a:spcPts val="1200"/>
        </a:spcBef>
        <a:buClr>
          <a:schemeClr val="accent4"/>
        </a:buClr>
        <a:buSzPct val="80000"/>
        <a:buFont typeface="Wingdings" pitchFamily="2" charset="2"/>
        <a:buChar char="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286000" indent="-457200" algn="l" defTabSz="914400" rtl="0" eaLnBrk="1" latinLnBrk="0" hangingPunct="1">
        <a:spcBef>
          <a:spcPts val="1200"/>
        </a:spcBef>
        <a:buClr>
          <a:schemeClr val="accent5"/>
        </a:buClr>
        <a:buSzPct val="80000"/>
        <a:buFont typeface="Wingdings" pitchFamily="2" charset="2"/>
        <a:buChar char="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743200" indent="-457200" algn="l" defTabSz="914400" rtl="0" eaLnBrk="1" latinLnBrk="0" hangingPunct="1">
        <a:spcBef>
          <a:spcPts val="1200"/>
        </a:spcBef>
        <a:buClr>
          <a:schemeClr val="accent6"/>
        </a:buClr>
        <a:buSzPct val="90000"/>
        <a:buFont typeface="Wingdings" pitchFamily="2" charset="2"/>
        <a:buChar char="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3200400" indent="-457200" algn="l" defTabSz="914400" rtl="0" eaLnBrk="1" latinLnBrk="0" hangingPunct="1">
        <a:spcBef>
          <a:spcPts val="1200"/>
        </a:spcBef>
        <a:buClr>
          <a:schemeClr val="accent1"/>
        </a:buClr>
        <a:buSzPct val="70000"/>
        <a:buFont typeface="Wingdings" pitchFamily="2" charset="2"/>
        <a:buChar char="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657600" indent="-457200" algn="l" defTabSz="914400" rtl="0" eaLnBrk="1" latinLnBrk="0" hangingPunct="1">
        <a:spcBef>
          <a:spcPts val="1200"/>
        </a:spcBef>
        <a:buClr>
          <a:schemeClr val="accent3"/>
        </a:buClr>
        <a:buFont typeface="Courier New" pitchFamily="49" charset="0"/>
        <a:buChar char="o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4114800" indent="-457200" algn="l" defTabSz="914400" rtl="0" eaLnBrk="1" latinLnBrk="0" hangingPunct="1">
        <a:spcBef>
          <a:spcPts val="1200"/>
        </a:spcBef>
        <a:buClr>
          <a:schemeClr val="accent5"/>
        </a:buClr>
        <a:buFont typeface="Arial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Relationship Id="rId3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5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jpeg"/><Relationship Id="rId3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4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Maya </a:t>
            </a:r>
            <a:r>
              <a:rPr lang="en-US" dirty="0" err="1" smtClean="0"/>
              <a:t>Ethnobotany</a:t>
            </a:r>
            <a:r>
              <a:rPr lang="en-US" dirty="0" smtClean="0"/>
              <a:t> </a:t>
            </a:r>
            <a:endParaRPr lang="es-GT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err="1" smtClean="0"/>
              <a:t>Ceiba</a:t>
            </a:r>
            <a:r>
              <a:rPr lang="en-US" dirty="0" smtClean="0"/>
              <a:t> Tree</a:t>
            </a:r>
            <a:endParaRPr lang="es-GT" dirty="0"/>
          </a:p>
        </p:txBody>
      </p:sp>
      <p:pic>
        <p:nvPicPr>
          <p:cNvPr id="4" name="Picture 2" descr="C:\Documents and Settings\Jacqueline Najera\Escritorio\escritorio stuff\Ceiba  obtusifoli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95736" y="116632"/>
            <a:ext cx="5760740" cy="3947174"/>
          </a:xfrm>
          <a:prstGeom prst="rect">
            <a:avLst/>
          </a:prstGeom>
          <a:noFill/>
        </p:spPr>
      </p:pic>
      <p:sp>
        <p:nvSpPr>
          <p:cNvPr id="6" name="Content Placeholder 2"/>
          <p:cNvSpPr txBox="1">
            <a:spLocks/>
          </p:cNvSpPr>
          <p:nvPr/>
        </p:nvSpPr>
        <p:spPr>
          <a:xfrm>
            <a:off x="3059832" y="4149080"/>
            <a:ext cx="6248400" cy="4949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  <a:scene3d>
              <a:camera prst="orthographicFront"/>
              <a:lightRig rig="soft" dir="t">
                <a:rot lat="0" lon="0" rev="10800000"/>
              </a:lightRig>
            </a:scene3d>
            <a:sp3d>
              <a:contourClr>
                <a:srgbClr val="DDDDDD"/>
              </a:contourClr>
            </a:sp3d>
          </a:bodyPr>
          <a:lstStyle>
            <a:lvl1pPr marL="0" indent="0" algn="l" defTabSz="914400" rtl="0" eaLnBrk="1" latinLnBrk="0" hangingPunct="1">
              <a:spcBef>
                <a:spcPts val="0"/>
              </a:spcBef>
              <a:buClr>
                <a:schemeClr val="accent1"/>
              </a:buClr>
              <a:buSzPct val="80000"/>
              <a:buFont typeface="Wingdings" pitchFamily="2" charset="2"/>
              <a:buNone/>
              <a:defRPr sz="2000" kern="1200">
                <a:solidFill>
                  <a:schemeClr val="tx1">
                    <a:alpha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ts val="1800"/>
              </a:spcBef>
              <a:buClr>
                <a:schemeClr val="accent2"/>
              </a:buClr>
              <a:buSzPct val="80000"/>
              <a:buFont typeface="Wingdings" pitchFamily="2" charset="2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ts val="1200"/>
              </a:spcBef>
              <a:buClr>
                <a:schemeClr val="accent3"/>
              </a:buClr>
              <a:buSzPct val="80000"/>
              <a:buFont typeface="Wingdings" pitchFamily="2" charset="2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ts val="1200"/>
              </a:spcBef>
              <a:buClr>
                <a:schemeClr val="accent4"/>
              </a:buClr>
              <a:buSzPct val="80000"/>
              <a:buFont typeface="Wingdings" pitchFamily="2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ts val="1200"/>
              </a:spcBef>
              <a:buClr>
                <a:schemeClr val="accent5"/>
              </a:buClr>
              <a:buSzPct val="80000"/>
              <a:buFont typeface="Wingdings" pitchFamily="2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ts val="1200"/>
              </a:spcBef>
              <a:buClr>
                <a:schemeClr val="accent6"/>
              </a:buClr>
              <a:buSzPct val="90000"/>
              <a:buFont typeface="Wingdings" pitchFamily="2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ts val="1200"/>
              </a:spcBef>
              <a:buClr>
                <a:schemeClr val="accent1"/>
              </a:buClr>
              <a:buSzPct val="70000"/>
              <a:buFont typeface="Wingdings" pitchFamily="2" charset="2"/>
              <a:buNone/>
              <a:defRPr sz="1600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ts val="1200"/>
              </a:spcBef>
              <a:buClr>
                <a:schemeClr val="accent3"/>
              </a:buClr>
              <a:buFont typeface="Courier New" pitchFamily="49" charset="0"/>
              <a:buNone/>
              <a:defRPr sz="1600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ts val="1200"/>
              </a:spcBef>
              <a:buClr>
                <a:schemeClr val="accent5"/>
              </a:buClr>
              <a:buFont typeface="Arial" pitchFamily="34" charset="0"/>
              <a:buNone/>
              <a:defRPr sz="1600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GT" dirty="0" smtClean="0"/>
              <a:t>			      </a:t>
            </a:r>
            <a:r>
              <a:rPr lang="es-GT" i="1" dirty="0" smtClean="0"/>
              <a:t>Ceiba aesculifolia</a:t>
            </a:r>
            <a:endParaRPr lang="es-GT" i="1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GT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Maya </a:t>
            </a:r>
            <a:r>
              <a:rPr lang="en-US" dirty="0" err="1" smtClean="0"/>
              <a:t>Ethnobotany</a:t>
            </a:r>
            <a:endParaRPr lang="es-GT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38400" y="2286001"/>
            <a:ext cx="6248400" cy="42292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Baby </a:t>
            </a:r>
            <a:r>
              <a:rPr lang="en-US" dirty="0" err="1" smtClean="0"/>
              <a:t>Ceiba</a:t>
            </a:r>
            <a:endParaRPr lang="es-GT" dirty="0"/>
          </a:p>
        </p:txBody>
      </p:sp>
      <p:pic>
        <p:nvPicPr>
          <p:cNvPr id="1027" name="Picture 3" descr="C:\Documents and Settings\Jacqueline Najera\Escritorio\escritorio stuff\Baby Ceib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31042" y="2780928"/>
            <a:ext cx="2596942" cy="3888432"/>
          </a:xfrm>
          <a:prstGeom prst="rect">
            <a:avLst/>
          </a:prstGeom>
          <a:noFill/>
        </p:spPr>
      </p:pic>
      <p:pic>
        <p:nvPicPr>
          <p:cNvPr id="1029" name="Picture 5" descr="C:\Documents and Settings\Jacqueline Najera\Escritorio\escritorio stuff\Ceiba_Bombacacea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99992" y="2780928"/>
            <a:ext cx="4569258" cy="388843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Documents and Settings\Jacqueline Najera\Escritorio\escritorio stuff\Ceiba Bombacacea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35696" y="1700808"/>
            <a:ext cx="7658586" cy="512980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Maya </a:t>
            </a:r>
            <a:r>
              <a:rPr lang="en-US" dirty="0" err="1" smtClean="0"/>
              <a:t>Ethnobotany</a:t>
            </a:r>
            <a:endParaRPr lang="es-GT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27784" y="2708920"/>
            <a:ext cx="2736304" cy="395544"/>
          </a:xfrm>
        </p:spPr>
        <p:txBody>
          <a:bodyPr>
            <a:normAutofit fontScale="92500" lnSpcReduction="10000"/>
          </a:bodyPr>
          <a:lstStyle/>
          <a:p>
            <a:r>
              <a:rPr lang="en-US" dirty="0" err="1" smtClean="0">
                <a:solidFill>
                  <a:schemeClr val="bg1"/>
                </a:solidFill>
              </a:rPr>
              <a:t>Ceiba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Bombacaceae</a:t>
            </a:r>
            <a:endParaRPr lang="es-GT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Maya </a:t>
            </a:r>
            <a:r>
              <a:rPr lang="en-US" dirty="0" err="1" smtClean="0"/>
              <a:t>Ethnobotany</a:t>
            </a:r>
            <a:endParaRPr lang="es-GT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38400" y="2286001"/>
            <a:ext cx="6248400" cy="494928"/>
          </a:xfrm>
        </p:spPr>
        <p:txBody>
          <a:bodyPr/>
          <a:lstStyle/>
          <a:p>
            <a:r>
              <a:rPr lang="es-GT" dirty="0" err="1" smtClean="0"/>
              <a:t>Growing</a:t>
            </a:r>
            <a:r>
              <a:rPr lang="es-GT" dirty="0" smtClean="0"/>
              <a:t> Ceiba </a:t>
            </a:r>
            <a:r>
              <a:rPr lang="es-GT" dirty="0" err="1" smtClean="0"/>
              <a:t>trunk</a:t>
            </a:r>
            <a:endParaRPr lang="es-GT" dirty="0"/>
          </a:p>
        </p:txBody>
      </p:sp>
      <p:pic>
        <p:nvPicPr>
          <p:cNvPr id="2050" name="Picture 2" descr="C:\Documents and Settings\Jacqueline Najera\Escritorio\escritorio stuff\Ceiba1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91681" y="3933056"/>
            <a:ext cx="1115746" cy="2924944"/>
          </a:xfrm>
          <a:prstGeom prst="rect">
            <a:avLst/>
          </a:prstGeom>
          <a:noFill/>
        </p:spPr>
      </p:pic>
      <p:pic>
        <p:nvPicPr>
          <p:cNvPr id="2051" name="Picture 3" descr="C:\Documents and Settings\Jacqueline Najera\Escritorio\escritorio stuff\Ceiba2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679247" y="2924945"/>
            <a:ext cx="2972873" cy="3933056"/>
          </a:xfrm>
          <a:prstGeom prst="rect">
            <a:avLst/>
          </a:prstGeom>
          <a:noFill/>
        </p:spPr>
      </p:pic>
      <p:pic>
        <p:nvPicPr>
          <p:cNvPr id="2052" name="Picture 4" descr="C:\Documents and Settings\Jacqueline Najera\Escritorio\escritorio stuff\Ceiba3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364088" y="1996131"/>
            <a:ext cx="3779912" cy="486186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Maya </a:t>
            </a:r>
            <a:r>
              <a:rPr lang="en-US" dirty="0" err="1" smtClean="0"/>
              <a:t>Ethnobotany</a:t>
            </a:r>
            <a:endParaRPr lang="es-GT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38400" y="2286001"/>
            <a:ext cx="6248400" cy="422920"/>
          </a:xfrm>
        </p:spPr>
        <p:txBody>
          <a:bodyPr>
            <a:normAutofit lnSpcReduction="10000"/>
          </a:bodyPr>
          <a:lstStyle/>
          <a:p>
            <a:r>
              <a:rPr lang="es-GT" dirty="0" smtClean="0"/>
              <a:t>Ceiba </a:t>
            </a:r>
            <a:r>
              <a:rPr lang="es-GT" dirty="0" err="1" smtClean="0"/>
              <a:t>trunk</a:t>
            </a:r>
            <a:endParaRPr lang="es-GT" dirty="0"/>
          </a:p>
        </p:txBody>
      </p:sp>
      <p:pic>
        <p:nvPicPr>
          <p:cNvPr id="4098" name="Picture 2" descr="C:\Documents and Settings\Jacqueline Najera\Escritorio\escritorio stuff\Ceiba trunk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15816" y="2780928"/>
            <a:ext cx="5249664" cy="394065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Maya </a:t>
            </a:r>
            <a:r>
              <a:rPr lang="en-US" dirty="0" err="1" smtClean="0"/>
              <a:t>Ethnobotany</a:t>
            </a:r>
            <a:endParaRPr lang="es-GT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38400" y="2286001"/>
            <a:ext cx="6248400" cy="422920"/>
          </a:xfrm>
        </p:spPr>
        <p:txBody>
          <a:bodyPr>
            <a:normAutofit lnSpcReduction="10000"/>
          </a:bodyPr>
          <a:lstStyle/>
          <a:p>
            <a:r>
              <a:rPr lang="es-GT" dirty="0" smtClean="0"/>
              <a:t>Ceiba </a:t>
            </a:r>
            <a:r>
              <a:rPr lang="es-GT" dirty="0" err="1" smtClean="0"/>
              <a:t>branches</a:t>
            </a:r>
            <a:r>
              <a:rPr lang="es-GT" dirty="0" smtClean="0"/>
              <a:t> </a:t>
            </a:r>
            <a:endParaRPr lang="es-GT" dirty="0"/>
          </a:p>
        </p:txBody>
      </p:sp>
      <p:pic>
        <p:nvPicPr>
          <p:cNvPr id="5122" name="Picture 2" descr="C:\Documents and Settings\Jacqueline Najera\Escritorio\escritorio stuff\Ceiba_branches_more year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20072" y="3284985"/>
            <a:ext cx="3557387" cy="2520280"/>
          </a:xfrm>
          <a:prstGeom prst="rect">
            <a:avLst/>
          </a:prstGeom>
          <a:noFill/>
        </p:spPr>
      </p:pic>
      <p:pic>
        <p:nvPicPr>
          <p:cNvPr id="5123" name="Picture 3" descr="C:\Documents and Settings\Jacqueline Najera\Escritorio\escritorio stuff\Ceiba_branche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79712" y="3284984"/>
            <a:ext cx="3360457" cy="252034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Maya </a:t>
            </a:r>
            <a:r>
              <a:rPr lang="en-US" dirty="0" err="1" smtClean="0"/>
              <a:t>Ethnobotany</a:t>
            </a:r>
            <a:endParaRPr lang="es-GT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38400" y="2286001"/>
            <a:ext cx="6248400" cy="494928"/>
          </a:xfrm>
        </p:spPr>
        <p:txBody>
          <a:bodyPr/>
          <a:lstStyle/>
          <a:p>
            <a:r>
              <a:rPr lang="es-GT" dirty="0" smtClean="0"/>
              <a:t>Ceiba </a:t>
            </a:r>
            <a:r>
              <a:rPr lang="es-GT" dirty="0" err="1" smtClean="0"/>
              <a:t>tree</a:t>
            </a:r>
            <a:endParaRPr lang="es-GT" dirty="0"/>
          </a:p>
        </p:txBody>
      </p:sp>
      <p:pic>
        <p:nvPicPr>
          <p:cNvPr id="6146" name="Picture 2" descr="C:\Documents and Settings\Jacqueline Najera\Escritorio\escritorio stuff\Ceiba tre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30315" y="2852938"/>
            <a:ext cx="2069677" cy="3191234"/>
          </a:xfrm>
          <a:prstGeom prst="rect">
            <a:avLst/>
          </a:prstGeom>
          <a:noFill/>
        </p:spPr>
      </p:pic>
      <p:pic>
        <p:nvPicPr>
          <p:cNvPr id="6147" name="Picture 3" descr="C:\Documents and Settings\Jacqueline Najera\Escritorio\escritorio stuff\Ceiba tree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94888" y="2852936"/>
            <a:ext cx="2153576" cy="3168352"/>
          </a:xfrm>
          <a:prstGeom prst="rect">
            <a:avLst/>
          </a:prstGeom>
          <a:noFill/>
        </p:spPr>
      </p:pic>
      <p:pic>
        <p:nvPicPr>
          <p:cNvPr id="6148" name="Picture 4" descr="C:\Documents and Settings\Jacqueline Najera\Escritorio\escritorio stuff\Ceiba tree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23970" y="2852936"/>
            <a:ext cx="1820238" cy="316835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Maya </a:t>
            </a:r>
            <a:r>
              <a:rPr lang="en-US" dirty="0" err="1" smtClean="0"/>
              <a:t>Ethnobotany</a:t>
            </a:r>
            <a:endParaRPr lang="es-GT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38400" y="2286001"/>
            <a:ext cx="6248400" cy="710952"/>
          </a:xfrm>
        </p:spPr>
        <p:txBody>
          <a:bodyPr>
            <a:normAutofit lnSpcReduction="10000"/>
          </a:bodyPr>
          <a:lstStyle/>
          <a:p>
            <a:r>
              <a:rPr lang="es-GT" dirty="0" smtClean="0"/>
              <a:t>  	</a:t>
            </a:r>
            <a:r>
              <a:rPr lang="en-US" dirty="0" smtClean="0"/>
              <a:t>Nicholas </a:t>
            </a:r>
            <a:r>
              <a:rPr lang="en-US" dirty="0" err="1" smtClean="0"/>
              <a:t>Hellmuth</a:t>
            </a:r>
            <a:r>
              <a:rPr lang="en-US" dirty="0" smtClean="0"/>
              <a:t> planting a </a:t>
            </a:r>
            <a:r>
              <a:rPr lang="en-US" dirty="0" err="1" smtClean="0"/>
              <a:t>Ceiba</a:t>
            </a:r>
            <a:r>
              <a:rPr lang="en-US" dirty="0" smtClean="0"/>
              <a:t> tree in 	FLAAR headquarters</a:t>
            </a:r>
            <a:endParaRPr lang="es-GT" dirty="0"/>
          </a:p>
        </p:txBody>
      </p:sp>
      <p:pic>
        <p:nvPicPr>
          <p:cNvPr id="8194" name="Picture 2" descr="C:\Documents and Settings\Jacqueline Najera\Escritorio\escritorio stuff\Planting a Ceib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31840" y="3068960"/>
            <a:ext cx="5184576" cy="343696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38400" y="2286001"/>
            <a:ext cx="6248400" cy="566936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Nicholas </a:t>
            </a:r>
            <a:r>
              <a:rPr lang="en-US" dirty="0" err="1" smtClean="0"/>
              <a:t>Hellmuth</a:t>
            </a:r>
            <a:r>
              <a:rPr lang="en-US" dirty="0" smtClean="0"/>
              <a:t> next to </a:t>
            </a:r>
            <a:r>
              <a:rPr lang="en-US" dirty="0" err="1" smtClean="0"/>
              <a:t>ceiba</a:t>
            </a:r>
            <a:r>
              <a:rPr lang="en-US" dirty="0" smtClean="0"/>
              <a:t> tree in FLAAR headquarters</a:t>
            </a:r>
            <a:endParaRPr lang="es-GT" dirty="0"/>
          </a:p>
        </p:txBody>
      </p:sp>
      <p:pic>
        <p:nvPicPr>
          <p:cNvPr id="9218" name="Picture 2" descr="C:\Documents and Settings\Jacqueline Najera\Escritorio\escritorio stuff\Ceiba_Nichola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99792" y="2924944"/>
            <a:ext cx="5613301" cy="372117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Mod">
  <a:themeElements>
    <a:clrScheme name="Mod">
      <a:dk1>
        <a:sysClr val="windowText" lastClr="000000"/>
      </a:dk1>
      <a:lt1>
        <a:sysClr val="window" lastClr="FFFFFF"/>
      </a:lt1>
      <a:dk2>
        <a:srgbClr val="065218"/>
      </a:dk2>
      <a:lt2>
        <a:srgbClr val="EDF3AE"/>
      </a:lt2>
      <a:accent1>
        <a:srgbClr val="8FCB17"/>
      </a:accent1>
      <a:accent2>
        <a:srgbClr val="769F11"/>
      </a:accent2>
      <a:accent3>
        <a:srgbClr val="D4E336"/>
      </a:accent3>
      <a:accent4>
        <a:srgbClr val="0C8228"/>
      </a:accent4>
      <a:accent5>
        <a:srgbClr val="C0EDA8"/>
      </a:accent5>
      <a:accent6>
        <a:srgbClr val="3B4F18"/>
      </a:accent6>
      <a:hlink>
        <a:srgbClr val="0A6A21"/>
      </a:hlink>
      <a:folHlink>
        <a:srgbClr val="406EA5"/>
      </a:folHlink>
    </a:clrScheme>
    <a:fontScheme name="Mod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alibri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od">
      <a:fillStyleLst>
        <a:solidFill>
          <a:schemeClr val="phClr"/>
        </a:solidFill>
        <a:solidFill>
          <a:schemeClr val="phClr">
            <a:tint val="80000"/>
          </a:schemeClr>
        </a:solidFill>
        <a:solidFill>
          <a:schemeClr val="phClr">
            <a:shade val="30000"/>
            <a:satMod val="150000"/>
          </a:schemeClr>
        </a:solidFill>
      </a:fillStyleLst>
      <a:lnStyleLst>
        <a:ln w="9525" cap="flat" cmpd="sng" algn="ctr">
          <a:solidFill>
            <a:schemeClr val="phClr">
              <a:tint val="90000"/>
              <a:satMod val="105000"/>
            </a:schemeClr>
          </a:solidFill>
          <a:prstDash val="solid"/>
        </a:ln>
        <a:ln w="50800" cap="flat" cmpd="sng" algn="ctr">
          <a:solidFill>
            <a:schemeClr val="phClr">
              <a:tint val="90000"/>
            </a:schemeClr>
          </a:solidFill>
          <a:prstDash val="solid"/>
        </a:ln>
        <a:ln w="76200" cap="flat" cmpd="dbl" algn="ctr">
          <a:solidFill>
            <a:schemeClr val="phClr">
              <a:tint val="90000"/>
            </a:schemeClr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76200" dist="25400" dir="5400000" sx="101000" sy="101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50800" dir="5400000" sx="101000" sy="101000" rotWithShape="0">
              <a:srgbClr val="000000">
                <a:alpha val="50000"/>
              </a:srgbClr>
            </a:outerShdw>
            <a:reflection blurRad="12700" stA="30000" endPos="30000" dist="50800" dir="5400000" sy="-100000" rotWithShape="0"/>
          </a:effectLst>
          <a:scene3d>
            <a:camera prst="orthographicFront">
              <a:rot lat="0" lon="0" rev="0"/>
            </a:camera>
            <a:lightRig rig="twoPt" dir="t">
              <a:rot lat="0" lon="0" rev="5400000"/>
            </a:lightRig>
          </a:scene3d>
          <a:sp3d prstMaterial="softmetal">
            <a:bevelT w="63500" h="25400" prst="coolSlant"/>
          </a:sp3d>
        </a:effectStyle>
      </a:effectStyleLst>
      <a:bgFillStyleLst>
        <a:solidFill>
          <a:schemeClr val="phClr">
            <a:satMod val="125000"/>
          </a:schemeClr>
        </a:solidFill>
        <a:solidFill>
          <a:schemeClr val="phClr">
            <a:shade val="30000"/>
            <a:satMod val="150000"/>
          </a:schemeClr>
        </a:solidFill>
        <a:gradFill>
          <a:gsLst>
            <a:gs pos="0">
              <a:schemeClr val="phClr">
                <a:tint val="100000"/>
                <a:shade val="80000"/>
                <a:satMod val="135000"/>
              </a:schemeClr>
            </a:gs>
            <a:gs pos="55000">
              <a:schemeClr val="phClr">
                <a:tint val="70000"/>
                <a:shade val="100000"/>
                <a:satMod val="150000"/>
              </a:schemeClr>
            </a:gs>
            <a:gs pos="100000">
              <a:schemeClr val="phClr">
                <a:tint val="70000"/>
                <a:shade val="100000"/>
                <a:satMod val="15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Theme_Mod_theme</Template>
  <TotalTime>462</TotalTime>
  <Words>42</Words>
  <Application>Microsoft Macintosh PowerPoint</Application>
  <PresentationFormat>On-screen Show (4:3)</PresentationFormat>
  <Paragraphs>19</Paragraphs>
  <Slides>10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Mod</vt:lpstr>
      <vt:lpstr>Ceiba Tree</vt:lpstr>
      <vt:lpstr>Maya Ethnobotany</vt:lpstr>
      <vt:lpstr>Maya Ethnobotany</vt:lpstr>
      <vt:lpstr>Maya Ethnobotany</vt:lpstr>
      <vt:lpstr>Maya Ethnobotany</vt:lpstr>
      <vt:lpstr>Maya Ethnobotany</vt:lpstr>
      <vt:lpstr>Maya Ethnobotany</vt:lpstr>
      <vt:lpstr>Maya Ethnobotany</vt:lpstr>
      <vt:lpstr>PowerPoint Presentation</vt:lpstr>
      <vt:lpstr>PowerPoint Presentation</vt:lpstr>
    </vt:vector>
  </TitlesOfParts>
  <Company>FLAAR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Ceiba Tree</dc:title>
  <dc:creator>Jaqueline</dc:creator>
  <cp:lastModifiedBy>priscila sandoval</cp:lastModifiedBy>
  <cp:revision>29</cp:revision>
  <dcterms:created xsi:type="dcterms:W3CDTF">2011-06-15T14:27:01Z</dcterms:created>
  <dcterms:modified xsi:type="dcterms:W3CDTF">2011-08-26T18:37:28Z</dcterms:modified>
</cp:coreProperties>
</file>